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9" r:id="rId20"/>
    <p:sldId id="290" r:id="rId21"/>
    <p:sldId id="292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21464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65841" y="1649432"/>
            <a:ext cx="1466181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49808" y="1668512"/>
            <a:ext cx="314181" cy="24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38932" y="2069183"/>
            <a:ext cx="1428099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214105" y="2069183"/>
            <a:ext cx="2256396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04585" y="2488935"/>
            <a:ext cx="590280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594601" y="2488935"/>
            <a:ext cx="590280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415031" y="2908686"/>
            <a:ext cx="590280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195064" y="2908686"/>
            <a:ext cx="885421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6064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4715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47">
            <a:extLst>
              <a:ext uri="{FF2B5EF4-FFF2-40B4-BE49-F238E27FC236}">
                <a16:creationId xmlns:a16="http://schemas.microsoft.com/office/drawing/2014/main" id="{607AD7EC-E4FB-4A60-92AB-330AA09FBCB0}"/>
              </a:ext>
            </a:extLst>
          </p:cNvPr>
          <p:cNvSpPr/>
          <p:nvPr/>
        </p:nvSpPr>
        <p:spPr bwMode="white">
          <a:xfrm>
            <a:off x="2423592" y="1844824"/>
            <a:ext cx="8928992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24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3223" y="3279606"/>
            <a:ext cx="875900" cy="26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165157" y="2860633"/>
            <a:ext cx="3522644" cy="26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69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78479" y="2032214"/>
            <a:ext cx="285619" cy="257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16561" y="2479755"/>
            <a:ext cx="247537" cy="190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88000" y="3298659"/>
            <a:ext cx="276099" cy="257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86512" y="4136608"/>
            <a:ext cx="10482247" cy="26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53223" y="4555582"/>
            <a:ext cx="3798743" cy="276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30133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53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52231" y="4358548"/>
            <a:ext cx="7616528" cy="9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917" y="4777897"/>
            <a:ext cx="466512" cy="9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08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42115" y="2499458"/>
            <a:ext cx="218975" cy="209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936330" y="3328269"/>
            <a:ext cx="599801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46710" y="3747438"/>
            <a:ext cx="3941553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69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26479" y="1165860"/>
            <a:ext cx="1180561" cy="26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80396" y="2043543"/>
            <a:ext cx="228495" cy="200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42512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067C7A-05C3-46C9-BAF1-0D8541FD1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72" y="1449948"/>
            <a:ext cx="10251256" cy="40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4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语文五年级下人教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25" y="2891850"/>
            <a:ext cx="650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第五、六单元阶段过关测试卷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505C9E4-8595-4E50-B17C-D191266F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341439"/>
            <a:ext cx="9912424" cy="47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57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7382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73090" y="1659044"/>
            <a:ext cx="599801" cy="26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90677" y="1659044"/>
            <a:ext cx="599801" cy="25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72892" y="2107476"/>
            <a:ext cx="609322" cy="26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80826" y="2107476"/>
            <a:ext cx="599801" cy="26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992264" y="2565448"/>
            <a:ext cx="599801" cy="25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848793" y="3023420"/>
            <a:ext cx="599801" cy="25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371438" y="3023420"/>
            <a:ext cx="609322" cy="25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592396" y="3462310"/>
            <a:ext cx="1161520" cy="276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790347" y="3462310"/>
            <a:ext cx="590280" cy="26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77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80621" y="1535269"/>
            <a:ext cx="360039" cy="34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09752" y="2975786"/>
            <a:ext cx="228495" cy="209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28528" y="3423535"/>
            <a:ext cx="257057" cy="209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919272" y="3880810"/>
            <a:ext cx="218975" cy="209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900231" y="4338085"/>
            <a:ext cx="247537" cy="200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>
            <a:extLst>
              <a:ext uri="{FF2B5EF4-FFF2-40B4-BE49-F238E27FC236}">
                <a16:creationId xmlns:a16="http://schemas.microsoft.com/office/drawing/2014/main" id="{9A9CA4C4-D730-4589-A2F6-8E29BE87650B}"/>
              </a:ext>
            </a:extLst>
          </p:cNvPr>
          <p:cNvSpPr/>
          <p:nvPr/>
        </p:nvSpPr>
        <p:spPr bwMode="white">
          <a:xfrm>
            <a:off x="1533668" y="1535268"/>
            <a:ext cx="360040" cy="34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>
            <a:extLst>
              <a:ext uri="{FF2B5EF4-FFF2-40B4-BE49-F238E27FC236}">
                <a16:creationId xmlns:a16="http://schemas.microsoft.com/office/drawing/2014/main" id="{8E3CFADF-C78B-476C-8B1E-97DFF99E7D43}"/>
              </a:ext>
            </a:extLst>
          </p:cNvPr>
          <p:cNvSpPr/>
          <p:nvPr/>
        </p:nvSpPr>
        <p:spPr bwMode="white">
          <a:xfrm>
            <a:off x="4583832" y="1525186"/>
            <a:ext cx="360040" cy="34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7">
            <a:extLst>
              <a:ext uri="{FF2B5EF4-FFF2-40B4-BE49-F238E27FC236}">
                <a16:creationId xmlns:a16="http://schemas.microsoft.com/office/drawing/2014/main" id="{8E29C254-8750-4713-8304-256A17D85977}"/>
              </a:ext>
            </a:extLst>
          </p:cNvPr>
          <p:cNvSpPr/>
          <p:nvPr/>
        </p:nvSpPr>
        <p:spPr bwMode="white">
          <a:xfrm>
            <a:off x="7320136" y="1525185"/>
            <a:ext cx="360040" cy="34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7">
            <a:extLst>
              <a:ext uri="{FF2B5EF4-FFF2-40B4-BE49-F238E27FC236}">
                <a16:creationId xmlns:a16="http://schemas.microsoft.com/office/drawing/2014/main" id="{B1F67D17-30A0-4689-86E7-D485C95EDF05}"/>
              </a:ext>
            </a:extLst>
          </p:cNvPr>
          <p:cNvSpPr/>
          <p:nvPr/>
        </p:nvSpPr>
        <p:spPr bwMode="white">
          <a:xfrm>
            <a:off x="1233499" y="1990536"/>
            <a:ext cx="360040" cy="34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7">
            <a:extLst>
              <a:ext uri="{FF2B5EF4-FFF2-40B4-BE49-F238E27FC236}">
                <a16:creationId xmlns:a16="http://schemas.microsoft.com/office/drawing/2014/main" id="{237F371E-6BAE-4AEA-A7E9-1802A5C4A87B}"/>
              </a:ext>
            </a:extLst>
          </p:cNvPr>
          <p:cNvSpPr/>
          <p:nvPr/>
        </p:nvSpPr>
        <p:spPr bwMode="white">
          <a:xfrm>
            <a:off x="4844156" y="1996208"/>
            <a:ext cx="360040" cy="34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7">
            <a:extLst>
              <a:ext uri="{FF2B5EF4-FFF2-40B4-BE49-F238E27FC236}">
                <a16:creationId xmlns:a16="http://schemas.microsoft.com/office/drawing/2014/main" id="{8F3F0B16-6F46-43C8-908F-BB582E616E8B}"/>
              </a:ext>
            </a:extLst>
          </p:cNvPr>
          <p:cNvSpPr/>
          <p:nvPr/>
        </p:nvSpPr>
        <p:spPr bwMode="white">
          <a:xfrm>
            <a:off x="7111466" y="1992243"/>
            <a:ext cx="360040" cy="34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47">
            <a:extLst>
              <a:ext uri="{FF2B5EF4-FFF2-40B4-BE49-F238E27FC236}">
                <a16:creationId xmlns:a16="http://schemas.microsoft.com/office/drawing/2014/main" id="{E3579C2D-1D51-4AB6-90C2-F4A59A69C66C}"/>
              </a:ext>
            </a:extLst>
          </p:cNvPr>
          <p:cNvSpPr/>
          <p:nvPr/>
        </p:nvSpPr>
        <p:spPr bwMode="white">
          <a:xfrm>
            <a:off x="10116056" y="1990536"/>
            <a:ext cx="360039" cy="34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9803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57983" y="1619903"/>
            <a:ext cx="228495" cy="20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92330" y="4343278"/>
            <a:ext cx="218975" cy="20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9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85256" y="1223085"/>
            <a:ext cx="257057" cy="209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3355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27824" y="1176647"/>
            <a:ext cx="228495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971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73685" y="1576592"/>
            <a:ext cx="314181" cy="26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01983" y="1576592"/>
            <a:ext cx="323702" cy="26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05917" y="1576592"/>
            <a:ext cx="323702" cy="26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019834" y="1576592"/>
            <a:ext cx="323702" cy="26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075966" y="1576592"/>
            <a:ext cx="333223" cy="26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199404" y="1576592"/>
            <a:ext cx="323702" cy="26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02446" y="1995677"/>
            <a:ext cx="314181" cy="25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401983" y="1995677"/>
            <a:ext cx="323702" cy="26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467636" y="1995677"/>
            <a:ext cx="314181" cy="26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295933" y="1995677"/>
            <a:ext cx="314181" cy="26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085487" y="1995677"/>
            <a:ext cx="314181" cy="26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208925" y="1995677"/>
            <a:ext cx="295140" cy="26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115371" y="2414762"/>
            <a:ext cx="1152000" cy="26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2611438" y="2843371"/>
            <a:ext cx="1161520" cy="25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4420363" y="2833846"/>
            <a:ext cx="1161520" cy="27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5258181" y="3252931"/>
            <a:ext cx="1161520" cy="26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4287074" y="3672016"/>
            <a:ext cx="1152000" cy="27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0925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21421" y="2031513"/>
            <a:ext cx="6445487" cy="26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11900" y="2871468"/>
            <a:ext cx="6455008" cy="26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57923" y="3291446"/>
            <a:ext cx="649562" cy="839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>
            <a:extLst>
              <a:ext uri="{FF2B5EF4-FFF2-40B4-BE49-F238E27FC236}">
                <a16:creationId xmlns:a16="http://schemas.microsoft.com/office/drawing/2014/main" id="{482361AA-C87F-4E44-AF5D-5FF405D28826}"/>
              </a:ext>
            </a:extLst>
          </p:cNvPr>
          <p:cNvSpPr/>
          <p:nvPr/>
        </p:nvSpPr>
        <p:spPr bwMode="white">
          <a:xfrm>
            <a:off x="4075374" y="3234602"/>
            <a:ext cx="1156530" cy="49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13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