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  <p:sldId id="290" r:id="rId25"/>
    <p:sldId id="292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40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76132" y="1651593"/>
            <a:ext cx="1142479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13090" y="1651593"/>
            <a:ext cx="1437619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42710" y="2108869"/>
            <a:ext cx="1152000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59966" y="2108869"/>
            <a:ext cx="1161520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99371" y="2575670"/>
            <a:ext cx="3389355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041719" y="3032946"/>
            <a:ext cx="3370314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5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43371" y="3803543"/>
            <a:ext cx="209454" cy="20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23338" y="3803543"/>
            <a:ext cx="218975" cy="20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88991" y="3803543"/>
            <a:ext cx="257057" cy="20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73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00694" y="3156791"/>
            <a:ext cx="115200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04495" y="3156791"/>
            <a:ext cx="115200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03570" y="3166317"/>
            <a:ext cx="1161520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12165" y="3156791"/>
            <a:ext cx="116152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51045"/>
            <a:ext cx="11520000" cy="2271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73709" y="1695057"/>
            <a:ext cx="276099" cy="25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202271" y="2181805"/>
            <a:ext cx="257057" cy="190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64188" y="2620833"/>
            <a:ext cx="285619" cy="248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202271" y="3098036"/>
            <a:ext cx="247537" cy="190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28049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26882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256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56694" y="1203914"/>
            <a:ext cx="2265917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88727" y="2376339"/>
            <a:ext cx="418909" cy="447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52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03834" y="1194451"/>
            <a:ext cx="228495" cy="209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86512" y="4322781"/>
            <a:ext cx="3941553" cy="267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40720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47791" y="3401737"/>
            <a:ext cx="454769" cy="378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11663"/>
            <a:ext cx="11520000" cy="23173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07568" y="1200050"/>
            <a:ext cx="504056" cy="37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35072" y="1605636"/>
            <a:ext cx="520768" cy="41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86416" y="1605636"/>
            <a:ext cx="569624" cy="41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语文五年级下人教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25" y="2891850"/>
            <a:ext cx="650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第三单元过关测试卷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50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16760" y="1613789"/>
            <a:ext cx="590280" cy="266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240661" y="2061792"/>
            <a:ext cx="1171041" cy="266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93983" y="2509794"/>
            <a:ext cx="1713719" cy="266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36198" y="2509794"/>
            <a:ext cx="1161520" cy="266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907768" y="2986392"/>
            <a:ext cx="218975" cy="20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58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879537" y="1203946"/>
            <a:ext cx="3798743" cy="266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53223" y="1680663"/>
            <a:ext cx="1570909" cy="266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56694" y="1680663"/>
            <a:ext cx="1142479" cy="266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57619" y="2157381"/>
            <a:ext cx="1161520" cy="257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44179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067C7A-05C3-46C9-BAF1-0D8541FD1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72" y="1449948"/>
            <a:ext cx="10251256" cy="40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48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505C9E4-8595-4E50-B17C-D191266F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341439"/>
            <a:ext cx="9912424" cy="47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57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5007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13388" y="1773786"/>
            <a:ext cx="323702" cy="26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03867" y="2270113"/>
            <a:ext cx="333223" cy="26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13388" y="2766440"/>
            <a:ext cx="323702" cy="25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22909" y="3262767"/>
            <a:ext cx="304661" cy="25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90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00628" y="2111473"/>
            <a:ext cx="9082710" cy="741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5D95488A-EFDD-4EFC-8D0A-7DE39B1FA2F2}"/>
              </a:ext>
            </a:extLst>
          </p:cNvPr>
          <p:cNvSpPr/>
          <p:nvPr/>
        </p:nvSpPr>
        <p:spPr bwMode="white">
          <a:xfrm>
            <a:off x="902188" y="2154849"/>
            <a:ext cx="2448272" cy="741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880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14347" y="2198292"/>
            <a:ext cx="599801" cy="267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65487" y="2207850"/>
            <a:ext cx="609322" cy="258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194380" y="2704869"/>
            <a:ext cx="599801" cy="258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12231" y="2695311"/>
            <a:ext cx="609322" cy="267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00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42446" y="1720312"/>
            <a:ext cx="238016" cy="210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91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03834" y="1213640"/>
            <a:ext cx="218975" cy="210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837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84462" y="1233162"/>
            <a:ext cx="209454" cy="210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40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03834" y="1251478"/>
            <a:ext cx="228495" cy="200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</Words>
  <Application>Microsoft Office PowerPoint</Application>
  <PresentationFormat>宽屏</PresentationFormat>
  <Paragraphs>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