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9" r:id="rId21"/>
    <p:sldId id="290" r:id="rId22"/>
    <p:sldId id="292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8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105429"/>
            <a:ext cx="6445487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54247" y="3447921"/>
            <a:ext cx="8949421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78611" y="3895418"/>
            <a:ext cx="3941553" cy="266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1738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9702" y="2437408"/>
            <a:ext cx="4217652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20958" y="1988583"/>
            <a:ext cx="8673322" cy="2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67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58115" y="2043498"/>
            <a:ext cx="2342082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9256" y="2491247"/>
            <a:ext cx="2275438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39867" y="2938996"/>
            <a:ext cx="1418578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38809" y="2938996"/>
            <a:ext cx="1989818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85553" y="2938996"/>
            <a:ext cx="2818115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8132" y="3377218"/>
            <a:ext cx="1161520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85421" y="3834493"/>
            <a:ext cx="200885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364231" y="4291768"/>
            <a:ext cx="1980297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03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40434" y="3373455"/>
            <a:ext cx="1142479" cy="26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40434" y="3821292"/>
            <a:ext cx="1161520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0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213563"/>
            <a:ext cx="218975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27140" y="2558742"/>
            <a:ext cx="228495" cy="20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76528" y="3961161"/>
            <a:ext cx="2837157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85586" y="4438175"/>
            <a:ext cx="304661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375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4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18942" y="1414156"/>
            <a:ext cx="7759338" cy="9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1881976"/>
            <a:ext cx="752132" cy="9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27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1651773"/>
            <a:ext cx="4779371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56033" y="2156840"/>
            <a:ext cx="209454" cy="20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8413" y="1641801"/>
            <a:ext cx="1152000" cy="27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96033" y="2594008"/>
            <a:ext cx="10482247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31669" y="3089156"/>
            <a:ext cx="218975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78349"/>
            <a:ext cx="11520000" cy="4501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第七单元过关测试卷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7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94975" y="1632540"/>
            <a:ext cx="548897" cy="284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31603" y="1632540"/>
            <a:ext cx="548897" cy="35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76396" y="2547091"/>
            <a:ext cx="228495" cy="114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76397" y="2547091"/>
            <a:ext cx="55219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80198" y="2547091"/>
            <a:ext cx="71985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659570" y="2547091"/>
            <a:ext cx="54899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62016" y="3461641"/>
            <a:ext cx="552198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00056" y="3471167"/>
            <a:ext cx="552197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862479" y="3928443"/>
            <a:ext cx="561113" cy="36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742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15504" y="1648477"/>
            <a:ext cx="323702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80363" y="1638955"/>
            <a:ext cx="32370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77884" y="2096031"/>
            <a:ext cx="31418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05520" y="2096031"/>
            <a:ext cx="314181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28628" y="2096031"/>
            <a:ext cx="32370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15768" y="2562631"/>
            <a:ext cx="323702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962380" y="2553108"/>
            <a:ext cx="32370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15107" y="3029230"/>
            <a:ext cx="314181" cy="2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285421" y="3010185"/>
            <a:ext cx="590280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286743" y="3476784"/>
            <a:ext cx="314181" cy="25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924297" y="3467262"/>
            <a:ext cx="323702" cy="26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81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04892" y="1796637"/>
            <a:ext cx="314181" cy="26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61487" y="1796637"/>
            <a:ext cx="323702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98247" y="1796637"/>
            <a:ext cx="314181" cy="26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64363" y="1796637"/>
            <a:ext cx="314181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95371" y="2656602"/>
            <a:ext cx="323702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61487" y="2656602"/>
            <a:ext cx="323702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83867" y="2656602"/>
            <a:ext cx="304661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849983" y="2656602"/>
            <a:ext cx="304661" cy="25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38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37586" y="1595671"/>
            <a:ext cx="209454" cy="210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9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94446" y="1232724"/>
            <a:ext cx="209454" cy="209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378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36066" y="1204232"/>
            <a:ext cx="228495" cy="2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61677"/>
            <a:ext cx="11520000" cy="2267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49785" y="1723744"/>
            <a:ext cx="314181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10909" y="1723744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28892" y="1723744"/>
            <a:ext cx="295140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595" y="1723744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40264" y="2171493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77487" y="2161966"/>
            <a:ext cx="333223" cy="27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57652" y="2171493"/>
            <a:ext cx="323702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42214" y="2171493"/>
            <a:ext cx="31418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849785" y="2619241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763107" y="2619241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562181" y="2619241"/>
            <a:ext cx="1171041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11966" y="3066990"/>
            <a:ext cx="116152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6</cp:revision>
  <dcterms:created xsi:type="dcterms:W3CDTF">2021-12-27T06:11:56Z</dcterms:created>
  <dcterms:modified xsi:type="dcterms:W3CDTF">2022-01-19T02:23:42Z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