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90" r:id="rId22"/>
    <p:sldId id="29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213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36" y="2002000"/>
            <a:ext cx="1218644" cy="333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55841" y="1611049"/>
            <a:ext cx="360039" cy="75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24192" y="1801757"/>
            <a:ext cx="576064" cy="55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0300" y="2636912"/>
            <a:ext cx="632193" cy="62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84921" y="2326204"/>
            <a:ext cx="1603168" cy="52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42344" y="3353036"/>
            <a:ext cx="632193" cy="82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EA40581C-C64A-417A-AE5D-174242FC629A}"/>
              </a:ext>
            </a:extLst>
          </p:cNvPr>
          <p:cNvSpPr/>
          <p:nvPr/>
        </p:nvSpPr>
        <p:spPr bwMode="white">
          <a:xfrm>
            <a:off x="4888373" y="1575264"/>
            <a:ext cx="790214" cy="44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>
            <a:extLst>
              <a:ext uri="{FF2B5EF4-FFF2-40B4-BE49-F238E27FC236}">
                <a16:creationId xmlns:a16="http://schemas.microsoft.com/office/drawing/2014/main" id="{BF23A113-9EAA-4977-AFFB-5C4F555C5B99}"/>
              </a:ext>
            </a:extLst>
          </p:cNvPr>
          <p:cNvSpPr/>
          <p:nvPr/>
        </p:nvSpPr>
        <p:spPr bwMode="white">
          <a:xfrm>
            <a:off x="8112224" y="1634960"/>
            <a:ext cx="576064" cy="32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>
            <a:extLst>
              <a:ext uri="{FF2B5EF4-FFF2-40B4-BE49-F238E27FC236}">
                <a16:creationId xmlns:a16="http://schemas.microsoft.com/office/drawing/2014/main" id="{2FDC668E-C4AA-4CFA-8CE9-F1686330CC29}"/>
              </a:ext>
            </a:extLst>
          </p:cNvPr>
          <p:cNvSpPr/>
          <p:nvPr/>
        </p:nvSpPr>
        <p:spPr bwMode="white">
          <a:xfrm>
            <a:off x="950255" y="2296427"/>
            <a:ext cx="1285377" cy="55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>
            <a:extLst>
              <a:ext uri="{FF2B5EF4-FFF2-40B4-BE49-F238E27FC236}">
                <a16:creationId xmlns:a16="http://schemas.microsoft.com/office/drawing/2014/main" id="{C8B5A8A7-0EFE-4D05-9E6E-298CA9E6130D}"/>
              </a:ext>
            </a:extLst>
          </p:cNvPr>
          <p:cNvSpPr/>
          <p:nvPr/>
        </p:nvSpPr>
        <p:spPr bwMode="white">
          <a:xfrm>
            <a:off x="10001024" y="2676729"/>
            <a:ext cx="55416" cy="52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>
            <a:extLst>
              <a:ext uri="{FF2B5EF4-FFF2-40B4-BE49-F238E27FC236}">
                <a16:creationId xmlns:a16="http://schemas.microsoft.com/office/drawing/2014/main" id="{F55E4EBF-38CB-4711-93BA-63C82C7631D2}"/>
              </a:ext>
            </a:extLst>
          </p:cNvPr>
          <p:cNvSpPr/>
          <p:nvPr/>
        </p:nvSpPr>
        <p:spPr bwMode="white">
          <a:xfrm flipH="1">
            <a:off x="9853529" y="3117523"/>
            <a:ext cx="350406" cy="20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1">
            <a:extLst>
              <a:ext uri="{FF2B5EF4-FFF2-40B4-BE49-F238E27FC236}">
                <a16:creationId xmlns:a16="http://schemas.microsoft.com/office/drawing/2014/main" id="{FE6877B9-2E5C-4BC1-8775-F29DF0E2BD71}"/>
              </a:ext>
            </a:extLst>
          </p:cNvPr>
          <p:cNvSpPr/>
          <p:nvPr/>
        </p:nvSpPr>
        <p:spPr bwMode="white">
          <a:xfrm>
            <a:off x="2172996" y="3178929"/>
            <a:ext cx="1119244" cy="55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1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03900" y="2632496"/>
            <a:ext cx="590280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16826" y="2622972"/>
            <a:ext cx="323702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08958" y="2908707"/>
            <a:ext cx="6807272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15008" y="3061100"/>
            <a:ext cx="590280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61024" y="3061100"/>
            <a:ext cx="323702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19867" y="3346835"/>
            <a:ext cx="7797421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21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96033" y="2091086"/>
            <a:ext cx="4903140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6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1585362"/>
            <a:ext cx="247537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31603" y="4236129"/>
            <a:ext cx="2837157" cy="276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3223" y="4684280"/>
            <a:ext cx="609322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026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1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27801" y="1204010"/>
            <a:ext cx="3103735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88462" y="1204010"/>
            <a:ext cx="198029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3223" y="1652358"/>
            <a:ext cx="599801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9950" y="1652358"/>
            <a:ext cx="1704198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14942" y="2549052"/>
            <a:ext cx="590280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18876" y="2549052"/>
            <a:ext cx="1152000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07834" y="2539513"/>
            <a:ext cx="1171041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84462" y="3006939"/>
            <a:ext cx="209454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16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86512" y="1595774"/>
            <a:ext cx="7007206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4301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第六单元过关测试卷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555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76" y="1529528"/>
            <a:ext cx="304661" cy="4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68" y="1529529"/>
            <a:ext cx="428208" cy="4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21907" y="1529529"/>
            <a:ext cx="295140" cy="4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15905" y="1996565"/>
            <a:ext cx="428208" cy="40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32684" y="1996566"/>
            <a:ext cx="346140" cy="4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84022" y="1962881"/>
            <a:ext cx="637885" cy="40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23890" y="2939944"/>
            <a:ext cx="599801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537147" y="2939944"/>
            <a:ext cx="333223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17378" y="2939944"/>
            <a:ext cx="609322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47923" y="3378386"/>
            <a:ext cx="599801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36816" y="3378386"/>
            <a:ext cx="599801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861510" y="3816828"/>
            <a:ext cx="599801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421907" y="3816828"/>
            <a:ext cx="590280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795527" y="4264802"/>
            <a:ext cx="304661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0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23272" y="2375612"/>
            <a:ext cx="599801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67008" y="2823361"/>
            <a:ext cx="60932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3261583"/>
            <a:ext cx="59980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6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65884" y="1556401"/>
            <a:ext cx="218975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2442507"/>
            <a:ext cx="218975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42446" y="3757374"/>
            <a:ext cx="238016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07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185086"/>
            <a:ext cx="218975" cy="21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5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595603"/>
            <a:ext cx="323702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1595603"/>
            <a:ext cx="314181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89917" y="1595603"/>
            <a:ext cx="323702" cy="27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03834" y="1605151"/>
            <a:ext cx="323702" cy="25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83867" y="1605151"/>
            <a:ext cx="333223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21685" y="1605151"/>
            <a:ext cx="323702" cy="25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48165" y="2034821"/>
            <a:ext cx="323702" cy="27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785983" y="2034821"/>
            <a:ext cx="323702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89917" y="2044369"/>
            <a:ext cx="323702" cy="25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03834" y="2044369"/>
            <a:ext cx="323702" cy="25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193388" y="2044369"/>
            <a:ext cx="314181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031206" y="2044369"/>
            <a:ext cx="304661" cy="25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109355" y="2483587"/>
            <a:ext cx="1161520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460628" y="2913257"/>
            <a:ext cx="1152000" cy="27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128727" y="3352475"/>
            <a:ext cx="1161520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207027"/>
            <a:ext cx="11520000" cy="2196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171563"/>
            <a:ext cx="4912661" cy="2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21421" y="3050150"/>
            <a:ext cx="6864396" cy="27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78349"/>
            <a:ext cx="11520000" cy="2250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046" y="3018923"/>
            <a:ext cx="5331570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7856" y="2580237"/>
            <a:ext cx="10491768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