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9" r:id="rId21"/>
    <p:sldId id="290" r:id="rId22"/>
    <p:sldId id="29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1124744"/>
            <a:ext cx="11520000" cy="2659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73881" y="1639409"/>
            <a:ext cx="1161520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72823" y="1648939"/>
            <a:ext cx="323702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1947" y="2087358"/>
            <a:ext cx="599801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08691" y="2087358"/>
            <a:ext cx="885421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12426" y="2096889"/>
            <a:ext cx="885421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87534" y="2087358"/>
            <a:ext cx="1608991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1468" y="2535307"/>
            <a:ext cx="875900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232592" y="2544838"/>
            <a:ext cx="1161520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164955" y="2544838"/>
            <a:ext cx="1152000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280856" y="2992787"/>
            <a:ext cx="1437619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051038" y="2983256"/>
            <a:ext cx="1447140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92327" y="3440736"/>
            <a:ext cx="590280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8334"/>
            <a:ext cx="11520000" cy="23006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23801" y="2311297"/>
            <a:ext cx="6236033" cy="3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86512" y="3809853"/>
            <a:ext cx="5474380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9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94380" y="1165772"/>
            <a:ext cx="1161520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27801" y="1604165"/>
            <a:ext cx="1152000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12760" y="2061618"/>
            <a:ext cx="228495" cy="20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309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05785" y="1630197"/>
            <a:ext cx="1827966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792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388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8545" y="4160058"/>
            <a:ext cx="228495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15768" y="4160058"/>
            <a:ext cx="257057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43471" y="4160058"/>
            <a:ext cx="228495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71173" y="4160058"/>
            <a:ext cx="209454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8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79933" y="1595564"/>
            <a:ext cx="228495" cy="21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75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86512" y="2063791"/>
            <a:ext cx="1437619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52628" y="2063791"/>
            <a:ext cx="1437619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1011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699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第二单元过关测试卷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2B1103-42D0-4B73-BC43-8E380A93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196752"/>
            <a:ext cx="10488488" cy="49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6ACAFB-715B-4C74-9747-5A7AB52EE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196752"/>
            <a:ext cx="9840416" cy="52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6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1604041"/>
            <a:ext cx="609322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8132" y="1604041"/>
            <a:ext cx="580760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83206" y="1604041"/>
            <a:ext cx="599801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65619" y="2042330"/>
            <a:ext cx="599801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62611" y="2490147"/>
            <a:ext cx="1161520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21553" y="2490147"/>
            <a:ext cx="1152000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80991" y="3557285"/>
            <a:ext cx="323702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147107" y="3566813"/>
            <a:ext cx="323702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183867" y="3566813"/>
            <a:ext cx="323702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573884" y="3566813"/>
            <a:ext cx="314181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195371" y="4414807"/>
            <a:ext cx="333223" cy="24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871008" y="4405279"/>
            <a:ext cx="323702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898247" y="4405279"/>
            <a:ext cx="323702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564363" y="4405279"/>
            <a:ext cx="333223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1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2462" y="1603961"/>
            <a:ext cx="257057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88264" y="3814124"/>
            <a:ext cx="228495" cy="20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22743" y="1127698"/>
            <a:ext cx="228495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32132" y="3340931"/>
            <a:ext cx="228495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23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27008" y="1662047"/>
            <a:ext cx="218975" cy="209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84793" y="2558974"/>
            <a:ext cx="257057" cy="209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05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13355" y="1213371"/>
            <a:ext cx="209454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18809" y="2108869"/>
            <a:ext cx="209454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709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80033" y="2073424"/>
            <a:ext cx="209454" cy="209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70512" y="2521764"/>
            <a:ext cx="228495" cy="209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51471" y="2970104"/>
            <a:ext cx="257057" cy="209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70512" y="3418443"/>
            <a:ext cx="218975" cy="209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46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1421" y="2106909"/>
            <a:ext cx="5331570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21421" y="3003254"/>
            <a:ext cx="7273785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21421" y="3890064"/>
            <a:ext cx="6026578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