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8894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39467" y="1843981"/>
            <a:ext cx="323702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90938" y="1853514"/>
            <a:ext cx="323702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75830" y="1853514"/>
            <a:ext cx="323702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139467" y="2711491"/>
            <a:ext cx="314181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909979" y="2711491"/>
            <a:ext cx="295140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118772" y="2711491"/>
            <a:ext cx="285619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139467" y="3579001"/>
            <a:ext cx="323702" cy="247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614839" y="3579001"/>
            <a:ext cx="323702" cy="247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099731" y="3569468"/>
            <a:ext cx="323702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148987" y="4427445"/>
            <a:ext cx="304661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624359" y="4436978"/>
            <a:ext cx="314181" cy="247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375830" y="4446511"/>
            <a:ext cx="304661" cy="238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377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2734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48707" y="1776883"/>
            <a:ext cx="390347" cy="219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34128" y="1767354"/>
            <a:ext cx="590280" cy="2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147451" y="1786411"/>
            <a:ext cx="733090" cy="20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385137" y="1767354"/>
            <a:ext cx="580760" cy="2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146128" y="1776883"/>
            <a:ext cx="323702" cy="219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974426" y="1776883"/>
            <a:ext cx="580760" cy="25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348707" y="2253296"/>
            <a:ext cx="418908" cy="27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100839" y="2300936"/>
            <a:ext cx="599801" cy="2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147451" y="2319993"/>
            <a:ext cx="733090" cy="20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385137" y="2300936"/>
            <a:ext cx="590280" cy="2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146128" y="2319993"/>
            <a:ext cx="476033" cy="20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117236" y="2300936"/>
            <a:ext cx="590280" cy="2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358228" y="2834518"/>
            <a:ext cx="742611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2405500" y="2834518"/>
            <a:ext cx="590280" cy="2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5137930" y="2844047"/>
            <a:ext cx="456991" cy="219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6089996" y="2834518"/>
            <a:ext cx="599801" cy="2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9146128" y="2762469"/>
            <a:ext cx="409388" cy="30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10060112" y="2844047"/>
            <a:ext cx="599801" cy="24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1358228" y="3377629"/>
            <a:ext cx="533157" cy="2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2405500" y="3377629"/>
            <a:ext cx="590280" cy="25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7" name="Rectangle 6166"/>
          <p:cNvSpPr/>
          <p:nvPr/>
        </p:nvSpPr>
        <p:spPr bwMode="white">
          <a:xfrm>
            <a:off x="5147451" y="3377629"/>
            <a:ext cx="447471" cy="219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8" name="Rectangle 6167"/>
          <p:cNvSpPr/>
          <p:nvPr/>
        </p:nvSpPr>
        <p:spPr bwMode="white">
          <a:xfrm>
            <a:off x="6089996" y="3368100"/>
            <a:ext cx="599801" cy="2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9" name="Rectangle 6168"/>
          <p:cNvSpPr/>
          <p:nvPr/>
        </p:nvSpPr>
        <p:spPr bwMode="white">
          <a:xfrm>
            <a:off x="9048328" y="3296051"/>
            <a:ext cx="421502" cy="33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70" name="Rectangle 6169"/>
          <p:cNvSpPr/>
          <p:nvPr/>
        </p:nvSpPr>
        <p:spPr bwMode="white">
          <a:xfrm>
            <a:off x="9831616" y="3377629"/>
            <a:ext cx="590280" cy="24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9" name="Picture 6145" descr="10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36"/>
          <a:stretch/>
        </p:blipFill>
        <p:spPr>
          <a:xfrm>
            <a:off x="672000" y="3911211"/>
            <a:ext cx="10824600" cy="20746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0" name="Rectangle 6146"/>
          <p:cNvSpPr/>
          <p:nvPr/>
        </p:nvSpPr>
        <p:spPr bwMode="white">
          <a:xfrm>
            <a:off x="1357487" y="4045060"/>
            <a:ext cx="456991" cy="21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6147"/>
          <p:cNvSpPr/>
          <p:nvPr/>
        </p:nvSpPr>
        <p:spPr bwMode="white">
          <a:xfrm>
            <a:off x="2309553" y="4025939"/>
            <a:ext cx="590280" cy="26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6148"/>
          <p:cNvSpPr/>
          <p:nvPr/>
        </p:nvSpPr>
        <p:spPr bwMode="white">
          <a:xfrm>
            <a:off x="5146710" y="4035500"/>
            <a:ext cx="323702" cy="219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6149"/>
          <p:cNvSpPr/>
          <p:nvPr/>
        </p:nvSpPr>
        <p:spPr bwMode="white">
          <a:xfrm>
            <a:off x="5965487" y="4035500"/>
            <a:ext cx="599801" cy="24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6150"/>
          <p:cNvSpPr/>
          <p:nvPr/>
        </p:nvSpPr>
        <p:spPr bwMode="white">
          <a:xfrm>
            <a:off x="9145388" y="3959955"/>
            <a:ext cx="609322" cy="343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6151"/>
          <p:cNvSpPr/>
          <p:nvPr/>
        </p:nvSpPr>
        <p:spPr bwMode="white">
          <a:xfrm>
            <a:off x="10259305" y="4025939"/>
            <a:ext cx="590280" cy="26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6152"/>
          <p:cNvSpPr/>
          <p:nvPr/>
        </p:nvSpPr>
        <p:spPr bwMode="white">
          <a:xfrm>
            <a:off x="1357487" y="4570899"/>
            <a:ext cx="456991" cy="219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6153"/>
          <p:cNvSpPr/>
          <p:nvPr/>
        </p:nvSpPr>
        <p:spPr bwMode="white">
          <a:xfrm>
            <a:off x="2309553" y="4561338"/>
            <a:ext cx="599801" cy="26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6154"/>
          <p:cNvSpPr/>
          <p:nvPr/>
        </p:nvSpPr>
        <p:spPr bwMode="white">
          <a:xfrm>
            <a:off x="5146710" y="4570899"/>
            <a:ext cx="323702" cy="219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6155"/>
          <p:cNvSpPr/>
          <p:nvPr/>
        </p:nvSpPr>
        <p:spPr bwMode="white">
          <a:xfrm>
            <a:off x="5965487" y="4561338"/>
            <a:ext cx="599801" cy="26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6156"/>
          <p:cNvSpPr/>
          <p:nvPr/>
        </p:nvSpPr>
        <p:spPr bwMode="white">
          <a:xfrm>
            <a:off x="9145388" y="4448576"/>
            <a:ext cx="609322" cy="390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6157"/>
          <p:cNvSpPr/>
          <p:nvPr/>
        </p:nvSpPr>
        <p:spPr bwMode="white">
          <a:xfrm>
            <a:off x="10126016" y="4561338"/>
            <a:ext cx="866380" cy="26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6158"/>
          <p:cNvSpPr/>
          <p:nvPr/>
        </p:nvSpPr>
        <p:spPr bwMode="white">
          <a:xfrm>
            <a:off x="1347966" y="5096738"/>
            <a:ext cx="390347" cy="22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6159"/>
          <p:cNvSpPr/>
          <p:nvPr/>
        </p:nvSpPr>
        <p:spPr bwMode="white">
          <a:xfrm>
            <a:off x="2261950" y="5096738"/>
            <a:ext cx="580760" cy="258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6160"/>
          <p:cNvSpPr/>
          <p:nvPr/>
        </p:nvSpPr>
        <p:spPr bwMode="white">
          <a:xfrm>
            <a:off x="5137190" y="5096738"/>
            <a:ext cx="685487" cy="27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6161"/>
          <p:cNvSpPr/>
          <p:nvPr/>
        </p:nvSpPr>
        <p:spPr bwMode="white">
          <a:xfrm>
            <a:off x="6336793" y="5096738"/>
            <a:ext cx="590280" cy="26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6162"/>
          <p:cNvSpPr/>
          <p:nvPr/>
        </p:nvSpPr>
        <p:spPr bwMode="white">
          <a:xfrm>
            <a:off x="9145388" y="5096738"/>
            <a:ext cx="599801" cy="22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6163"/>
          <p:cNvSpPr/>
          <p:nvPr/>
        </p:nvSpPr>
        <p:spPr bwMode="white">
          <a:xfrm>
            <a:off x="10240264" y="5096738"/>
            <a:ext cx="599801" cy="26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8" name="Rectangle 6164"/>
          <p:cNvSpPr/>
          <p:nvPr/>
        </p:nvSpPr>
        <p:spPr bwMode="white">
          <a:xfrm>
            <a:off x="1347966" y="5641698"/>
            <a:ext cx="333223" cy="219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9" name="Rectangle 6165"/>
          <p:cNvSpPr/>
          <p:nvPr/>
        </p:nvSpPr>
        <p:spPr bwMode="white">
          <a:xfrm>
            <a:off x="2166743" y="5622576"/>
            <a:ext cx="599801" cy="258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6166"/>
          <p:cNvSpPr/>
          <p:nvPr/>
        </p:nvSpPr>
        <p:spPr bwMode="white">
          <a:xfrm>
            <a:off x="5127669" y="5641698"/>
            <a:ext cx="628363" cy="26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6167"/>
          <p:cNvSpPr/>
          <p:nvPr/>
        </p:nvSpPr>
        <p:spPr bwMode="white">
          <a:xfrm>
            <a:off x="6260628" y="5632137"/>
            <a:ext cx="590280" cy="258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6168"/>
          <p:cNvSpPr/>
          <p:nvPr/>
        </p:nvSpPr>
        <p:spPr bwMode="white">
          <a:xfrm>
            <a:off x="9135867" y="5651258"/>
            <a:ext cx="485553" cy="21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3" name="Rectangle 6169"/>
          <p:cNvSpPr/>
          <p:nvPr/>
        </p:nvSpPr>
        <p:spPr bwMode="white">
          <a:xfrm>
            <a:off x="10116495" y="5622576"/>
            <a:ext cx="599801" cy="26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99" y="2341250"/>
            <a:ext cx="5256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140968"/>
            <a:ext cx="5076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专项突破（一）拼音与汉字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96752"/>
            <a:ext cx="11520000" cy="2210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8922" y="2149676"/>
            <a:ext cx="428429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80872" y="2149676"/>
            <a:ext cx="504595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84608" y="2149676"/>
            <a:ext cx="637884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45864" y="2149676"/>
            <a:ext cx="476033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39186" y="2673784"/>
            <a:ext cx="580760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04641" y="2673784"/>
            <a:ext cx="771173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679947" y="2673784"/>
            <a:ext cx="342743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688475" y="2673784"/>
            <a:ext cx="495074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0"/>
          <p:cNvSpPr/>
          <p:nvPr/>
        </p:nvSpPr>
        <p:spPr bwMode="white">
          <a:xfrm>
            <a:off x="1698816" y="3212976"/>
            <a:ext cx="580760" cy="19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0"/>
          <p:cNvSpPr/>
          <p:nvPr/>
        </p:nvSpPr>
        <p:spPr bwMode="white">
          <a:xfrm>
            <a:off x="4151784" y="3210406"/>
            <a:ext cx="580760" cy="19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0"/>
          <p:cNvSpPr/>
          <p:nvPr/>
        </p:nvSpPr>
        <p:spPr bwMode="white">
          <a:xfrm>
            <a:off x="7099187" y="3195322"/>
            <a:ext cx="580760" cy="19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0"/>
          <p:cNvSpPr/>
          <p:nvPr/>
        </p:nvSpPr>
        <p:spPr bwMode="white">
          <a:xfrm>
            <a:off x="10355252" y="3140716"/>
            <a:ext cx="580760" cy="19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31346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66029" y="1633940"/>
            <a:ext cx="228495" cy="209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4664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47690" y="1220141"/>
            <a:ext cx="209454" cy="200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24252" y="2803733"/>
            <a:ext cx="228495" cy="200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91095" y="4387325"/>
            <a:ext cx="199933" cy="200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1406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855690" y="1740807"/>
            <a:ext cx="285619" cy="25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855690" y="2132856"/>
            <a:ext cx="424886" cy="420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53938" y="2553113"/>
            <a:ext cx="333223" cy="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855690" y="2801583"/>
            <a:ext cx="285619" cy="25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14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908" r="6865" b="-803"/>
          <a:stretch/>
        </p:blipFill>
        <p:spPr>
          <a:xfrm>
            <a:off x="767408" y="3068960"/>
            <a:ext cx="10729192" cy="1440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947"/>
          <a:stretch/>
        </p:blipFill>
        <p:spPr>
          <a:xfrm>
            <a:off x="407368" y="1052736"/>
            <a:ext cx="11520000" cy="20162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40525" y="2321307"/>
            <a:ext cx="485553" cy="41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21219" y="2311769"/>
            <a:ext cx="495074" cy="410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44591" y="2321307"/>
            <a:ext cx="456991" cy="42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872888" y="2321307"/>
            <a:ext cx="447471" cy="41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158177" y="2340383"/>
            <a:ext cx="476033" cy="400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938872" y="2340383"/>
            <a:ext cx="504595" cy="410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271764" y="2321307"/>
            <a:ext cx="456991" cy="410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052458" y="2321307"/>
            <a:ext cx="495074" cy="41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394872" y="2321307"/>
            <a:ext cx="485553" cy="438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185087" y="2311769"/>
            <a:ext cx="456991" cy="45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38779" y="3680963"/>
            <a:ext cx="485553" cy="44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738515" y="3671424"/>
            <a:ext cx="428429" cy="45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071408" y="3671424"/>
            <a:ext cx="437950" cy="44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3852103" y="3671424"/>
            <a:ext cx="380826" cy="400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5184994" y="3700039"/>
            <a:ext cx="447471" cy="400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5927606" y="3690501"/>
            <a:ext cx="504595" cy="41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7298581" y="3690501"/>
            <a:ext cx="447471" cy="410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8050713" y="3680963"/>
            <a:ext cx="476033" cy="44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9364565" y="3680963"/>
            <a:ext cx="504595" cy="42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7" name="Rectangle 6166"/>
          <p:cNvSpPr/>
          <p:nvPr/>
        </p:nvSpPr>
        <p:spPr bwMode="white">
          <a:xfrm>
            <a:off x="10145259" y="3680963"/>
            <a:ext cx="495074" cy="42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  <p:bldP spid="61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15"/>
          <a:stretch/>
        </p:blipFill>
        <p:spPr>
          <a:xfrm>
            <a:off x="551384" y="1052736"/>
            <a:ext cx="10297144" cy="29284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2276" y="1758619"/>
            <a:ext cx="476033" cy="419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60574" y="1749080"/>
            <a:ext cx="418909" cy="400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26822" y="1739541"/>
            <a:ext cx="437950" cy="45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17036" y="1796775"/>
            <a:ext cx="437950" cy="343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940408" y="1777697"/>
            <a:ext cx="447471" cy="381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730623" y="1768158"/>
            <a:ext cx="447471" cy="400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034954" y="1739541"/>
            <a:ext cx="504595" cy="419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853731" y="1749080"/>
            <a:ext cx="418909" cy="448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205664" y="1768158"/>
            <a:ext cx="399867" cy="391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957797" y="1739541"/>
            <a:ext cx="476033" cy="438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32276" y="3256238"/>
            <a:ext cx="485553" cy="419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512970" y="3246699"/>
            <a:ext cx="418909" cy="400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826822" y="3256238"/>
            <a:ext cx="456991" cy="41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607516" y="3212976"/>
            <a:ext cx="514116" cy="462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4930888" y="3246699"/>
            <a:ext cx="504595" cy="42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5768706" y="3275316"/>
            <a:ext cx="361785" cy="372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7063516" y="3246699"/>
            <a:ext cx="428429" cy="400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7834689" y="3265777"/>
            <a:ext cx="485553" cy="400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9158061" y="3237160"/>
            <a:ext cx="495074" cy="438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9938755" y="3256238"/>
            <a:ext cx="504595" cy="391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32378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10665" y="1791351"/>
            <a:ext cx="323702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19459" y="1791351"/>
            <a:ext cx="323702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704351" y="1791351"/>
            <a:ext cx="314181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020186" y="2324637"/>
            <a:ext cx="323702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95558" y="2324637"/>
            <a:ext cx="314181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428252" y="2324637"/>
            <a:ext cx="304661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020186" y="2867446"/>
            <a:ext cx="323702" cy="2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495558" y="2867446"/>
            <a:ext cx="314181" cy="24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704351" y="2857924"/>
            <a:ext cx="323702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627525" y="2857924"/>
            <a:ext cx="323702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3010665" y="3400733"/>
            <a:ext cx="333223" cy="24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495558" y="3391210"/>
            <a:ext cx="323702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7704351" y="3400733"/>
            <a:ext cx="314181" cy="24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903624" y="3391210"/>
            <a:ext cx="323702" cy="2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3020186" y="3934019"/>
            <a:ext cx="304661" cy="2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5219459" y="3924496"/>
            <a:ext cx="323702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7428252" y="3934019"/>
            <a:ext cx="323702" cy="2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10179723" y="3924496"/>
            <a:ext cx="323702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16</Words>
  <Application>Microsoft Office PowerPoint</Application>
  <PresentationFormat>宽屏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6</cp:revision>
  <dcterms:created xsi:type="dcterms:W3CDTF">2021-12-27T06:11:56Z</dcterms:created>
  <dcterms:modified xsi:type="dcterms:W3CDTF">2022-01-18T08:06:33Z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