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60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43" d="100"/>
          <a:sy n="43" d="100"/>
        </p:scale>
        <p:origin x="72" y="47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78986F-6EAF-4473-8B82-5BA143B920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03" t="1080" b="-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7964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303492" y="1759013"/>
            <a:ext cx="875900" cy="26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59062" y="2322126"/>
            <a:ext cx="1152000" cy="26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829442" y="2885239"/>
            <a:ext cx="1161520" cy="257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32450" y="2875695"/>
            <a:ext cx="1475702" cy="26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44682" y="3438808"/>
            <a:ext cx="1418578" cy="26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209938" y="3438808"/>
            <a:ext cx="1428099" cy="26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418731" y="3438808"/>
            <a:ext cx="1142479" cy="26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8977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43360" y="1205214"/>
            <a:ext cx="1152000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32847" y="1767481"/>
            <a:ext cx="1152000" cy="25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41773" y="1767481"/>
            <a:ext cx="1171041" cy="25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01475" y="2320217"/>
            <a:ext cx="1152000" cy="276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448946" y="2882483"/>
            <a:ext cx="875900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067128" y="2882483"/>
            <a:ext cx="2389685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182368" y="3444750"/>
            <a:ext cx="590280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904946" y="3444750"/>
            <a:ext cx="590280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104219" y="3444750"/>
            <a:ext cx="1142479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2030037" y="4569282"/>
            <a:ext cx="5702876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99" y="2204864"/>
            <a:ext cx="52565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18" y="2996952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专项突破（四）积累运用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38482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100062" y="1652834"/>
            <a:ext cx="2008859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775368" y="1652834"/>
            <a:ext cx="885421" cy="25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0458" y="2214831"/>
            <a:ext cx="1152000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33417" y="2786353"/>
            <a:ext cx="1751801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480227" y="2786353"/>
            <a:ext cx="1180561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140458" y="3348349"/>
            <a:ext cx="599801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480888" y="3919872"/>
            <a:ext cx="1951735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080029" y="3919872"/>
            <a:ext cx="590280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140458" y="4481868"/>
            <a:ext cx="1399537" cy="26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052736"/>
            <a:ext cx="11520000" cy="27923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766839" y="1205219"/>
            <a:ext cx="1970776" cy="26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94541" y="1205219"/>
            <a:ext cx="856859" cy="26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1070" y="1767501"/>
            <a:ext cx="1152000" cy="26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176558" y="2339314"/>
            <a:ext cx="1399537" cy="26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194938" y="2339314"/>
            <a:ext cx="1390016" cy="26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71235" y="2901597"/>
            <a:ext cx="1961256" cy="26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07169" y="3463879"/>
            <a:ext cx="1980297" cy="266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3845088"/>
            <a:ext cx="11520000" cy="17653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2" name="Rectangle 6146"/>
          <p:cNvSpPr/>
          <p:nvPr/>
        </p:nvSpPr>
        <p:spPr bwMode="white">
          <a:xfrm>
            <a:off x="1149979" y="4035934"/>
            <a:ext cx="1970776" cy="26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147"/>
          <p:cNvSpPr/>
          <p:nvPr/>
        </p:nvSpPr>
        <p:spPr bwMode="white">
          <a:xfrm>
            <a:off x="3768161" y="4035934"/>
            <a:ext cx="1961256" cy="26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148"/>
          <p:cNvSpPr/>
          <p:nvPr/>
        </p:nvSpPr>
        <p:spPr bwMode="white">
          <a:xfrm>
            <a:off x="1149979" y="4598930"/>
            <a:ext cx="1970776" cy="26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149"/>
          <p:cNvSpPr/>
          <p:nvPr/>
        </p:nvSpPr>
        <p:spPr bwMode="white">
          <a:xfrm>
            <a:off x="3758640" y="4598930"/>
            <a:ext cx="1980297" cy="26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150"/>
          <p:cNvSpPr/>
          <p:nvPr/>
        </p:nvSpPr>
        <p:spPr bwMode="white">
          <a:xfrm>
            <a:off x="5005847" y="5171469"/>
            <a:ext cx="1980297" cy="26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6151"/>
          <p:cNvSpPr/>
          <p:nvPr/>
        </p:nvSpPr>
        <p:spPr bwMode="white">
          <a:xfrm>
            <a:off x="7633549" y="5171469"/>
            <a:ext cx="1970776" cy="267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850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82541" y="1820586"/>
            <a:ext cx="1980297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78144" y="2392512"/>
            <a:ext cx="1980297" cy="257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797053" y="2954906"/>
            <a:ext cx="1152000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30475" y="3517300"/>
            <a:ext cx="2237355" cy="2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538673" y="3517300"/>
            <a:ext cx="2227834" cy="276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1124744"/>
            <a:ext cx="11520000" cy="27634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20954" y="1810849"/>
            <a:ext cx="1961256" cy="25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39136" y="1801320"/>
            <a:ext cx="2284958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04128" y="1801320"/>
            <a:ext cx="1456661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0458" y="2373074"/>
            <a:ext cx="875900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16558" y="2944829"/>
            <a:ext cx="875900" cy="25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758640" y="2944829"/>
            <a:ext cx="866380" cy="25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100723" y="2935299"/>
            <a:ext cx="875900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8452326" y="2944829"/>
            <a:ext cx="580760" cy="257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416558" y="3507054"/>
            <a:ext cx="1685157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7490739" y="3507054"/>
            <a:ext cx="1409057" cy="266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26603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99955" y="1634392"/>
            <a:ext cx="609322" cy="266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875723" y="1634392"/>
            <a:ext cx="599801" cy="25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41971" y="1634392"/>
            <a:ext cx="590280" cy="266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408219" y="1634392"/>
            <a:ext cx="590280" cy="266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39293" y="2206514"/>
            <a:ext cx="599801" cy="247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637376" y="2196979"/>
            <a:ext cx="1132958" cy="25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219789" y="2759565"/>
            <a:ext cx="599801" cy="25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619326" y="2759565"/>
            <a:ext cx="599801" cy="25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856351" y="2759565"/>
            <a:ext cx="1171041" cy="257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052736"/>
            <a:ext cx="11520000" cy="39719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675459" y="1214663"/>
            <a:ext cx="590280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63459" y="1776647"/>
            <a:ext cx="1152000" cy="2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38434" y="1776647"/>
            <a:ext cx="1161520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209938" y="2338631"/>
            <a:ext cx="1152000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475525" y="2329105"/>
            <a:ext cx="1161520" cy="276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486698" y="2891089"/>
            <a:ext cx="1152000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268054" y="3453073"/>
            <a:ext cx="590280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018864" y="3462598"/>
            <a:ext cx="599801" cy="2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808748" y="3462598"/>
            <a:ext cx="590280" cy="2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608153" y="3462598"/>
            <a:ext cx="580760" cy="2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668583" y="4015057"/>
            <a:ext cx="571239" cy="2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2429905" y="4015057"/>
            <a:ext cx="1409057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5876384" y="4015057"/>
            <a:ext cx="5026909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1052736"/>
            <a:ext cx="11520000" cy="27676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14624" y="1167257"/>
            <a:ext cx="599801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6442" y="1730321"/>
            <a:ext cx="1980297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14624" y="1720778"/>
            <a:ext cx="1428099" cy="26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91451" y="2283842"/>
            <a:ext cx="1142479" cy="267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234128" y="2846907"/>
            <a:ext cx="599801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098525" y="2846907"/>
            <a:ext cx="1723239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148773" y="3409971"/>
            <a:ext cx="2237355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242327" y="3409971"/>
            <a:ext cx="1418578" cy="257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15</Words>
  <Application>Microsoft Office PowerPoint</Application>
  <PresentationFormat>宽屏</PresentationFormat>
  <Paragraphs>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HP</cp:lastModifiedBy>
  <cp:revision>4</cp:revision>
  <dcterms:created xsi:type="dcterms:W3CDTF">2021-12-27T06:11:56Z</dcterms:created>
  <dcterms:modified xsi:type="dcterms:W3CDTF">2022-01-18T08:44:39Z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