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43" d="100"/>
          <a:sy n="43" d="100"/>
        </p:scale>
        <p:origin x="72" y="47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78986F-6EAF-4473-8B82-5BA143B92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003" t="1080" b="-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28294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27062" y="2191750"/>
            <a:ext cx="247537" cy="200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036583" y="2658566"/>
            <a:ext cx="228495" cy="200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036583" y="3115855"/>
            <a:ext cx="218975" cy="20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046103" y="3592197"/>
            <a:ext cx="209454" cy="200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27222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993137" y="2084319"/>
            <a:ext cx="209454" cy="200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983616" y="2542801"/>
            <a:ext cx="218975" cy="210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964575" y="3010834"/>
            <a:ext cx="257057" cy="210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983616" y="3478867"/>
            <a:ext cx="228495" cy="200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703" y="2204864"/>
            <a:ext cx="5184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专项突破（三）句子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8665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86632" y="2090805"/>
            <a:ext cx="2389685" cy="26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05674" y="2586031"/>
            <a:ext cx="2370644" cy="25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001145" y="3557435"/>
            <a:ext cx="2656264" cy="26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4110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43955" y="1653003"/>
            <a:ext cx="2932363" cy="276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010665" y="2634392"/>
            <a:ext cx="4598479" cy="26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001145" y="3120322"/>
            <a:ext cx="4874578" cy="26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591756" y="4092183"/>
            <a:ext cx="3617851" cy="257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43968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58772" y="2626435"/>
            <a:ext cx="2380165" cy="257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77549" y="3599267"/>
            <a:ext cx="2941884" cy="257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02177" y="5048978"/>
            <a:ext cx="7616528" cy="27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3739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8583" y="4054953"/>
            <a:ext cx="4855537" cy="26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1872" y="3568880"/>
            <a:ext cx="10377520" cy="26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7245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53475" y="2033873"/>
            <a:ext cx="8025917" cy="266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9062" y="2500627"/>
            <a:ext cx="1837487" cy="266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325178" y="4367646"/>
            <a:ext cx="2104066" cy="266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209938" y="4367646"/>
            <a:ext cx="4189090" cy="266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41782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09434" y="1596476"/>
            <a:ext cx="228495" cy="200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548641" y="3895449"/>
            <a:ext cx="4303338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539120" y="4830302"/>
            <a:ext cx="6940561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28830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9" name="Rectangle 6148"/>
          <p:cNvSpPr/>
          <p:nvPr/>
        </p:nvSpPr>
        <p:spPr bwMode="white">
          <a:xfrm>
            <a:off x="2423592" y="1700808"/>
            <a:ext cx="1296144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/>
          <p:cNvSpPr/>
          <p:nvPr/>
        </p:nvSpPr>
        <p:spPr bwMode="white">
          <a:xfrm>
            <a:off x="3719736" y="1650537"/>
            <a:ext cx="1979443" cy="914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8"/>
          <p:cNvSpPr/>
          <p:nvPr/>
        </p:nvSpPr>
        <p:spPr bwMode="white">
          <a:xfrm>
            <a:off x="2711624" y="2492896"/>
            <a:ext cx="1224136" cy="703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8"/>
          <p:cNvSpPr/>
          <p:nvPr/>
        </p:nvSpPr>
        <p:spPr bwMode="white">
          <a:xfrm>
            <a:off x="4669801" y="2365485"/>
            <a:ext cx="2037490" cy="919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8"/>
          <p:cNvSpPr/>
          <p:nvPr/>
        </p:nvSpPr>
        <p:spPr bwMode="white">
          <a:xfrm>
            <a:off x="623392" y="3196168"/>
            <a:ext cx="816682" cy="782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8"/>
          <p:cNvSpPr/>
          <p:nvPr/>
        </p:nvSpPr>
        <p:spPr bwMode="white">
          <a:xfrm>
            <a:off x="3077758" y="3194796"/>
            <a:ext cx="816682" cy="782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14</Words>
  <Application>Microsoft Office PowerPoint</Application>
  <PresentationFormat>宽屏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HP</cp:lastModifiedBy>
  <cp:revision>5</cp:revision>
  <dcterms:created xsi:type="dcterms:W3CDTF">2021-12-27T06:11:56Z</dcterms:created>
  <dcterms:modified xsi:type="dcterms:W3CDTF">2022-01-18T08:40:49Z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