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6296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27458" y="1916833"/>
            <a:ext cx="300989" cy="50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91888" y="2719896"/>
            <a:ext cx="276099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42897" y="2719896"/>
            <a:ext cx="266578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619326" y="3729718"/>
            <a:ext cx="323702" cy="26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303492" y="3739245"/>
            <a:ext cx="599801" cy="25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29442" y="4263209"/>
            <a:ext cx="599801" cy="2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30439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86037" y="3140968"/>
            <a:ext cx="393939" cy="350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60946" y="3271732"/>
            <a:ext cx="580760" cy="24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86037" y="3645024"/>
            <a:ext cx="537955" cy="370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37112" y="3787009"/>
            <a:ext cx="1285289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99" y="2204864"/>
            <a:ext cx="5256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专项突破（二）词语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3910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9624" y="1830472"/>
            <a:ext cx="304661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62798" y="1820935"/>
            <a:ext cx="314181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90368" y="1830472"/>
            <a:ext cx="314181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65740" y="1830472"/>
            <a:ext cx="323702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287426" y="2393148"/>
            <a:ext cx="304661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05475" y="2393148"/>
            <a:ext cx="323702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066467" y="2393148"/>
            <a:ext cx="323702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541839" y="2393148"/>
            <a:ext cx="314181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01806" y="2955823"/>
            <a:ext cx="314181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753277" y="2965360"/>
            <a:ext cx="323702" cy="247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514269" y="2965360"/>
            <a:ext cx="314181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541839" y="2974897"/>
            <a:ext cx="314181" cy="23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544483" y="3518499"/>
            <a:ext cx="323702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029376" y="3528036"/>
            <a:ext cx="323702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7066467" y="3528036"/>
            <a:ext cx="323702" cy="247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541839" y="3528036"/>
            <a:ext cx="323702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1277905" y="4090711"/>
            <a:ext cx="314181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4581574" y="4090711"/>
            <a:ext cx="323702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6790368" y="4090711"/>
            <a:ext cx="314181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9541839" y="4100248"/>
            <a:ext cx="323702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7" name="Rectangle 6166"/>
          <p:cNvSpPr/>
          <p:nvPr/>
        </p:nvSpPr>
        <p:spPr bwMode="white">
          <a:xfrm>
            <a:off x="1287426" y="4653387"/>
            <a:ext cx="304661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8" name="Rectangle 6167"/>
          <p:cNvSpPr/>
          <p:nvPr/>
        </p:nvSpPr>
        <p:spPr bwMode="white">
          <a:xfrm>
            <a:off x="4029376" y="4662924"/>
            <a:ext cx="323702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9" name="Rectangle 6168"/>
          <p:cNvSpPr/>
          <p:nvPr/>
        </p:nvSpPr>
        <p:spPr bwMode="white">
          <a:xfrm>
            <a:off x="6514269" y="4653387"/>
            <a:ext cx="314181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0" name="Rectangle 6169"/>
          <p:cNvSpPr/>
          <p:nvPr/>
        </p:nvSpPr>
        <p:spPr bwMode="white">
          <a:xfrm>
            <a:off x="10094037" y="4662924"/>
            <a:ext cx="323702" cy="247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4564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0045" y="1243171"/>
            <a:ext cx="314181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34938" y="1243171"/>
            <a:ext cx="304661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38607" y="1243171"/>
            <a:ext cx="304661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13979" y="1243171"/>
            <a:ext cx="323702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226144" y="1814479"/>
            <a:ext cx="314181" cy="24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701516" y="1814479"/>
            <a:ext cx="323702" cy="24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014706" y="1814479"/>
            <a:ext cx="323702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499599" y="1804957"/>
            <a:ext cx="314181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73946" y="2366744"/>
            <a:ext cx="314181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253715" y="2376265"/>
            <a:ext cx="323702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014706" y="2385787"/>
            <a:ext cx="314181" cy="23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937880" y="2376265"/>
            <a:ext cx="323702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502244" y="2947573"/>
            <a:ext cx="314181" cy="24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425417" y="2947573"/>
            <a:ext cx="323702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472029" y="2957095"/>
            <a:ext cx="304661" cy="23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8937880" y="2947573"/>
            <a:ext cx="314181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1502244" y="3509359"/>
            <a:ext cx="323702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3977615" y="3518881"/>
            <a:ext cx="314181" cy="24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6186409" y="3509359"/>
            <a:ext cx="314181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9213979" y="3509359"/>
            <a:ext cx="323702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7" name="Rectangle 6166"/>
          <p:cNvSpPr/>
          <p:nvPr/>
        </p:nvSpPr>
        <p:spPr bwMode="white">
          <a:xfrm>
            <a:off x="950045" y="4071145"/>
            <a:ext cx="323702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8" name="Rectangle 6167"/>
          <p:cNvSpPr/>
          <p:nvPr/>
        </p:nvSpPr>
        <p:spPr bwMode="white">
          <a:xfrm>
            <a:off x="3711037" y="4071145"/>
            <a:ext cx="314181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9" name="Rectangle 6168"/>
          <p:cNvSpPr/>
          <p:nvPr/>
        </p:nvSpPr>
        <p:spPr bwMode="white">
          <a:xfrm>
            <a:off x="6176888" y="4080667"/>
            <a:ext cx="323702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0" name="Rectangle 6169"/>
          <p:cNvSpPr/>
          <p:nvPr/>
        </p:nvSpPr>
        <p:spPr bwMode="white">
          <a:xfrm>
            <a:off x="9490078" y="4071145"/>
            <a:ext cx="323702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3656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8210" y="1748753"/>
            <a:ext cx="590280" cy="26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29682" y="1758287"/>
            <a:ext cx="599801" cy="24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90673" y="1748753"/>
            <a:ext cx="590280" cy="26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42144" y="1748753"/>
            <a:ext cx="590280" cy="26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78210" y="2320821"/>
            <a:ext cx="590280" cy="26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39202" y="2330356"/>
            <a:ext cx="571239" cy="24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81153" y="2320821"/>
            <a:ext cx="590280" cy="26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42144" y="2320821"/>
            <a:ext cx="590280" cy="26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178210" y="3455424"/>
            <a:ext cx="590280" cy="25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939202" y="3455424"/>
            <a:ext cx="580760" cy="25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690673" y="3455424"/>
            <a:ext cx="590280" cy="26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442144" y="3455424"/>
            <a:ext cx="590280" cy="26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178210" y="4017959"/>
            <a:ext cx="590280" cy="26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929682" y="4017959"/>
            <a:ext cx="599801" cy="26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7681153" y="4017959"/>
            <a:ext cx="590280" cy="26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442144" y="4017959"/>
            <a:ext cx="590280" cy="26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340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4772" y="1787739"/>
            <a:ext cx="599801" cy="2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25285" y="1787739"/>
            <a:ext cx="580760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67235" y="1787739"/>
            <a:ext cx="599801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28227" y="1787739"/>
            <a:ext cx="590280" cy="2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64293" y="2350923"/>
            <a:ext cx="590280" cy="2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15764" y="2360469"/>
            <a:ext cx="590280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567235" y="2350923"/>
            <a:ext cx="590280" cy="2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328227" y="2350923"/>
            <a:ext cx="590280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54772" y="2933198"/>
            <a:ext cx="580760" cy="24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815764" y="2923653"/>
            <a:ext cx="590280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576756" y="2923653"/>
            <a:ext cx="590280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318706" y="2923653"/>
            <a:ext cx="599801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54772" y="3486837"/>
            <a:ext cx="599801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815764" y="3496383"/>
            <a:ext cx="590280" cy="24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567235" y="3486837"/>
            <a:ext cx="590280" cy="2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328227" y="3486837"/>
            <a:ext cx="590280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1054772" y="4059567"/>
            <a:ext cx="599801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3806244" y="4059567"/>
            <a:ext cx="599801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6567235" y="4059567"/>
            <a:ext cx="590280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9318706" y="4059567"/>
            <a:ext cx="599801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1140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39863" y="2709764"/>
            <a:ext cx="1142479" cy="24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29615" y="2700241"/>
            <a:ext cx="1161520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47929" y="2700241"/>
            <a:ext cx="1142479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47202" y="2700241"/>
            <a:ext cx="1152000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30343" y="3224014"/>
            <a:ext cx="1152000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148657" y="3224014"/>
            <a:ext cx="1142479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338409" y="3224014"/>
            <a:ext cx="1142479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556723" y="3224014"/>
            <a:ext cx="1142479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930343" y="3738265"/>
            <a:ext cx="1142479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139136" y="3738265"/>
            <a:ext cx="1152000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347929" y="3738265"/>
            <a:ext cx="1152000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566244" y="3747788"/>
            <a:ext cx="1132958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4665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98500" y="2557401"/>
            <a:ext cx="323702" cy="26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998500" y="3081177"/>
            <a:ext cx="323702" cy="26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178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25417" y="1682330"/>
            <a:ext cx="199933" cy="200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44657" y="2206992"/>
            <a:ext cx="257057" cy="200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96855" y="2722114"/>
            <a:ext cx="247537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25417" y="3246776"/>
            <a:ext cx="199933" cy="200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87731" y="4792144"/>
            <a:ext cx="323702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39202" y="4792144"/>
            <a:ext cx="323702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90673" y="4792144"/>
            <a:ext cx="323702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42144" y="4792144"/>
            <a:ext cx="323702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14</Words>
  <Application>Microsoft Office PowerPoint</Application>
  <PresentationFormat>宽屏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6</cp:revision>
  <dcterms:created xsi:type="dcterms:W3CDTF">2021-12-27T06:11:56Z</dcterms:created>
  <dcterms:modified xsi:type="dcterms:W3CDTF">2022-01-18T08:32:21Z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