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7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835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87136" y="3053105"/>
            <a:ext cx="7264264" cy="8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715" y="3454051"/>
            <a:ext cx="1085355" cy="95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25319"/>
            <a:ext cx="11520000" cy="3976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28979" y="1030215"/>
            <a:ext cx="209454" cy="1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17806" y="2975566"/>
            <a:ext cx="276099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55888" y="3786130"/>
            <a:ext cx="238016" cy="181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05541" y="4158035"/>
            <a:ext cx="571239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04351" y="4148499"/>
            <a:ext cx="3094214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9541" y="4549013"/>
            <a:ext cx="8149685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594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767408" y="1124744"/>
            <a:ext cx="10657184" cy="3865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5"/>
          <a:stretch/>
        </p:blipFill>
        <p:spPr>
          <a:xfrm>
            <a:off x="767408" y="4989929"/>
            <a:ext cx="10729192" cy="1204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86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63475" y="1147995"/>
            <a:ext cx="218975" cy="2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2714" y="1910075"/>
            <a:ext cx="2437289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0136" y="2700732"/>
            <a:ext cx="3094214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6847" y="3481864"/>
            <a:ext cx="1237685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9260" y="3481864"/>
            <a:ext cx="8663801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4037" y="3881955"/>
            <a:ext cx="5569586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16929" y="4644035"/>
            <a:ext cx="3379834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16929" y="5034600"/>
            <a:ext cx="283715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96752"/>
            <a:ext cx="11520000" cy="1625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5" y="2204864"/>
            <a:ext cx="532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6" y="3068960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第一、二单元阶段过关测试卷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3558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9715" y="1738833"/>
            <a:ext cx="428429" cy="38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87599" y="1748374"/>
            <a:ext cx="466512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7434" y="1738833"/>
            <a:ext cx="495074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14839" y="1748374"/>
            <a:ext cx="428429" cy="37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08987" y="1757916"/>
            <a:ext cx="418909" cy="38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56392" y="1748374"/>
            <a:ext cx="409388" cy="37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01318" y="2444906"/>
            <a:ext cx="1123438" cy="42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29285" y="3150980"/>
            <a:ext cx="447471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748128" y="3160521"/>
            <a:ext cx="485553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747136" y="3179605"/>
            <a:ext cx="456991" cy="37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356458" y="3160521"/>
            <a:ext cx="466512" cy="39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767830" y="3857053"/>
            <a:ext cx="466512" cy="42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386673" y="3885678"/>
            <a:ext cx="418909" cy="37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8119103" y="3866595"/>
            <a:ext cx="495074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776029" y="3876136"/>
            <a:ext cx="399867" cy="38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278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48128" y="1428614"/>
            <a:ext cx="218975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24756" y="3363101"/>
            <a:ext cx="218975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660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19194" y="1162884"/>
            <a:ext cx="209454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823181"/>
            <a:ext cx="11520000" cy="1908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6285773" y="3918617"/>
            <a:ext cx="209454" cy="2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067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96087" y="1248621"/>
            <a:ext cx="209454" cy="2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871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45186" y="1992736"/>
            <a:ext cx="10006214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1896" y="2402887"/>
            <a:ext cx="5750479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45186" y="3614261"/>
            <a:ext cx="9739636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72" y="4230128"/>
            <a:ext cx="11520000" cy="1992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853243" y="5059433"/>
            <a:ext cx="6416925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853243" y="5469320"/>
            <a:ext cx="497930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016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0236" y="1930405"/>
            <a:ext cx="1104396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53475" y="1930405"/>
            <a:ext cx="1370975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89707" y="2731756"/>
            <a:ext cx="1970776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96946" y="3132431"/>
            <a:ext cx="1904132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75393" y="3542646"/>
            <a:ext cx="1913652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296946" y="3943321"/>
            <a:ext cx="1904132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942037" y="4353537"/>
            <a:ext cx="1856528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287426" y="4754212"/>
            <a:ext cx="1361454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609475" y="4754212"/>
            <a:ext cx="1370975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599293" y="4754212"/>
            <a:ext cx="1380495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059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20161" y="1548623"/>
            <a:ext cx="6331239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8194" y="1949148"/>
            <a:ext cx="571239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63037" y="2359209"/>
            <a:ext cx="6388363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8673" y="2769270"/>
            <a:ext cx="580760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Office PowerPoint</Application>
  <PresentationFormat>宽屏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6</cp:revision>
  <dcterms:created xsi:type="dcterms:W3CDTF">2021-12-27T06:11:56Z</dcterms:created>
  <dcterms:modified xsi:type="dcterms:W3CDTF">2022-01-18T06:27:39Z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