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7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375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12024" y="1484784"/>
            <a:ext cx="792088" cy="40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3672" y="1892364"/>
            <a:ext cx="613762" cy="438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6509" y="1892365"/>
            <a:ext cx="403587" cy="43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19736" y="2492896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8358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1210" y="1563675"/>
            <a:ext cx="199933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5458" y="2479704"/>
            <a:ext cx="209454" cy="20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25987" y="3309857"/>
            <a:ext cx="580760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35111" y="3309857"/>
            <a:ext cx="590280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63276" y="3309857"/>
            <a:ext cx="580760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61822" y="3309857"/>
            <a:ext cx="580760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992169" y="4168635"/>
            <a:ext cx="31418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09954" y="4178177"/>
            <a:ext cx="618842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266615" y="4178177"/>
            <a:ext cx="323702" cy="24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083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9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297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42459" y="1210527"/>
            <a:ext cx="295140" cy="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51980" y="1305842"/>
            <a:ext cx="276099" cy="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32938" y="1391626"/>
            <a:ext cx="314181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28409" y="1620383"/>
            <a:ext cx="5836165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47913" y="2049301"/>
            <a:ext cx="556958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14690" y="2497283"/>
            <a:ext cx="209454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010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75682" y="1176604"/>
            <a:ext cx="209454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091276"/>
            <a:ext cx="11520000" cy="2136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720343" y="4606335"/>
            <a:ext cx="10377520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587054" y="5045089"/>
            <a:ext cx="9130314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653699" y="5865368"/>
            <a:ext cx="5978975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074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5" y="2204864"/>
            <a:ext cx="53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期中模拟测试卷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815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938" y="1787172"/>
            <a:ext cx="485553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14823" y="1796710"/>
            <a:ext cx="466512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88608" y="1777633"/>
            <a:ext cx="476033" cy="46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36013" y="1806248"/>
            <a:ext cx="476033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86062" y="2597913"/>
            <a:ext cx="514115" cy="4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00112" y="2626527"/>
            <a:ext cx="428429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89467" y="2636065"/>
            <a:ext cx="380826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308310" y="2626527"/>
            <a:ext cx="476033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96509" y="3446806"/>
            <a:ext cx="437950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405831" y="3427730"/>
            <a:ext cx="495074" cy="4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823418" y="3456345"/>
            <a:ext cx="409388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442261" y="3427730"/>
            <a:ext cx="456991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43318" y="4257548"/>
            <a:ext cx="514115" cy="4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900244" y="4248009"/>
            <a:ext cx="495074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213765" y="4267086"/>
            <a:ext cx="495074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870690" y="4257548"/>
            <a:ext cx="495074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114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43161" y="1624125"/>
            <a:ext cx="209454" cy="19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4384" y="2957366"/>
            <a:ext cx="209454" cy="19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3105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38475" y="1320603"/>
            <a:ext cx="209454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67404"/>
            <a:ext cx="11520000" cy="2660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38897" y="1181828"/>
            <a:ext cx="209454" cy="20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717032"/>
            <a:ext cx="11520000" cy="2165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4848153" y="3860121"/>
            <a:ext cx="228495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398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4550" y="1969230"/>
            <a:ext cx="1142479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34434" y="1969230"/>
            <a:ext cx="1132958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24318" y="1969230"/>
            <a:ext cx="116152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52285" y="1969230"/>
            <a:ext cx="115200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20649" y="2389290"/>
            <a:ext cx="59028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01145" y="2389290"/>
            <a:ext cx="59028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76054" y="3238957"/>
            <a:ext cx="609322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03360" y="3238957"/>
            <a:ext cx="885421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8450" y="3659017"/>
            <a:ext cx="2932363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99690" y="3659017"/>
            <a:ext cx="2808595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096021" y="4088624"/>
            <a:ext cx="3627371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7863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4227" y="2030804"/>
            <a:ext cx="7616528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64227" y="2870103"/>
            <a:ext cx="3779702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4227" y="3718939"/>
            <a:ext cx="1827966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54706" y="4567774"/>
            <a:ext cx="6807272" cy="267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549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37905" y="1630725"/>
            <a:ext cx="187557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46698" y="1630725"/>
            <a:ext cx="1885090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37905" y="2050785"/>
            <a:ext cx="1618512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80120" y="2050785"/>
            <a:ext cx="1618512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63591" y="2480392"/>
            <a:ext cx="1961256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86632" y="2470845"/>
            <a:ext cx="1409057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04219" y="2900452"/>
            <a:ext cx="1970776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12880" y="2900452"/>
            <a:ext cx="875900" cy="25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77971" y="3320512"/>
            <a:ext cx="1142479" cy="26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</Words>
  <Application>Microsoft Office PowerPoint</Application>
  <PresentationFormat>宽屏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2022-01-18T07:08:01Z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