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6" r:id="rId1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43" d="100"/>
          <a:sy n="43" d="100"/>
        </p:scale>
        <p:origin x="72" y="47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D78986F-6EAF-4473-8B82-5BA143B920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003" t="1080" b="-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870692"/>
            <a:ext cx="11520000" cy="43184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96087" y="1433139"/>
            <a:ext cx="618842" cy="24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94963" y="1423606"/>
            <a:ext cx="609322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25508" y="1919323"/>
            <a:ext cx="599801" cy="257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401012" y="1919323"/>
            <a:ext cx="599801" cy="257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038236" y="1919323"/>
            <a:ext cx="1123438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819921" y="2405506"/>
            <a:ext cx="590280" cy="24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037905" y="2405506"/>
            <a:ext cx="590280" cy="257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294632" y="2405506"/>
            <a:ext cx="590280" cy="257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570401" y="2405506"/>
            <a:ext cx="590280" cy="257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048087" y="2891690"/>
            <a:ext cx="875900" cy="257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638368" y="3377873"/>
            <a:ext cx="856859" cy="257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8247029" y="3368340"/>
            <a:ext cx="1142479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0027393" y="3368340"/>
            <a:ext cx="1152000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1344550" y="3864056"/>
            <a:ext cx="1132958" cy="257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1182698" y="4350240"/>
            <a:ext cx="5293487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6980781" y="4836423"/>
            <a:ext cx="1152000" cy="257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8780186" y="4836423"/>
            <a:ext cx="1418578" cy="257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24417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30409" y="2717611"/>
            <a:ext cx="1551867" cy="257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7715" y="3194518"/>
            <a:ext cx="7692694" cy="267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377153" y="2708073"/>
            <a:ext cx="6283636" cy="27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8358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16558" y="3562276"/>
            <a:ext cx="599801" cy="25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34872" y="3562276"/>
            <a:ext cx="580760" cy="26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691334" y="3562276"/>
            <a:ext cx="1132958" cy="26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576095" y="3571818"/>
            <a:ext cx="599801" cy="25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244194" y="4077543"/>
            <a:ext cx="209454" cy="200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4027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73880" y="1653228"/>
            <a:ext cx="4588958" cy="27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708723" y="2158405"/>
            <a:ext cx="218975" cy="209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83401" y="4074263"/>
            <a:ext cx="1399537" cy="26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34069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837310" y="2212667"/>
            <a:ext cx="931098" cy="30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07768" y="2079061"/>
            <a:ext cx="936104" cy="43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10599" y="3004751"/>
            <a:ext cx="7083371" cy="38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381702" y="3119268"/>
            <a:ext cx="850263" cy="486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/>
          <p:cNvSpPr/>
          <p:nvPr/>
        </p:nvSpPr>
        <p:spPr bwMode="white">
          <a:xfrm>
            <a:off x="9768408" y="3645024"/>
            <a:ext cx="864096" cy="338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29325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6149"/>
          <p:cNvSpPr/>
          <p:nvPr/>
        </p:nvSpPr>
        <p:spPr bwMode="white">
          <a:xfrm>
            <a:off x="7104112" y="2154738"/>
            <a:ext cx="864096" cy="338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9"/>
          <p:cNvSpPr/>
          <p:nvPr/>
        </p:nvSpPr>
        <p:spPr bwMode="white">
          <a:xfrm>
            <a:off x="3071664" y="2658794"/>
            <a:ext cx="864096" cy="338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28665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67855" y="1605103"/>
            <a:ext cx="1275768" cy="26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972252" y="2090805"/>
            <a:ext cx="2932363" cy="26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972252" y="2576507"/>
            <a:ext cx="2104066" cy="26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01872" y="3538388"/>
            <a:ext cx="7207140" cy="26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17859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703" y="2204864"/>
            <a:ext cx="5184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》4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人语下教用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735" y="3068960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期末模拟基础测试卷（二）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5141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86500" y="1728901"/>
            <a:ext cx="504595" cy="428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52946" y="1747948"/>
            <a:ext cx="437950" cy="390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514269" y="1757472"/>
            <a:ext cx="437950" cy="399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190236" y="1747948"/>
            <a:ext cx="418909" cy="390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960417" y="1738425"/>
            <a:ext cx="514115" cy="438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11393" y="2608290"/>
            <a:ext cx="477761" cy="444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677112" y="2624106"/>
            <a:ext cx="437950" cy="380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276913" y="2624106"/>
            <a:ext cx="504595" cy="380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494897" y="2595536"/>
            <a:ext cx="485553" cy="438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8161343" y="2633630"/>
            <a:ext cx="437950" cy="342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3029707" y="3471695"/>
            <a:ext cx="380826" cy="352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3658070" y="3471694"/>
            <a:ext cx="466512" cy="438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6676120" y="3500265"/>
            <a:ext cx="447471" cy="361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7361607" y="3519312"/>
            <a:ext cx="390347" cy="323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9779855" y="3528835"/>
            <a:ext cx="418909" cy="342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0389178" y="3509788"/>
            <a:ext cx="504595" cy="371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889729"/>
            <a:ext cx="11520000" cy="43349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809740" y="1528062"/>
            <a:ext cx="228495" cy="209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76318" y="2957167"/>
            <a:ext cx="247537" cy="209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23922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742434" y="1167107"/>
            <a:ext cx="228495" cy="200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299"/>
          <a:stretch/>
        </p:blipFill>
        <p:spPr>
          <a:xfrm>
            <a:off x="335360" y="1124744"/>
            <a:ext cx="11520000" cy="23042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209277" y="1229472"/>
            <a:ext cx="209454" cy="199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614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472" r="13814" b="299"/>
          <a:stretch/>
        </p:blipFill>
        <p:spPr>
          <a:xfrm>
            <a:off x="623392" y="3533728"/>
            <a:ext cx="9928720" cy="1368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124744"/>
            <a:ext cx="11520000" cy="24995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308971" y="1315545"/>
            <a:ext cx="199933" cy="209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24335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11260" y="2083400"/>
            <a:ext cx="4446148" cy="2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01740" y="3047261"/>
            <a:ext cx="4722247" cy="2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3697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64070" y="2064629"/>
            <a:ext cx="2522975" cy="257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45888" y="3496554"/>
            <a:ext cx="8368661" cy="267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2119" y="3983408"/>
            <a:ext cx="990148" cy="257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16</Words>
  <Application>Microsoft Office PowerPoint</Application>
  <PresentationFormat>宽屏</PresentationFormat>
  <Paragraphs>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HP</cp:lastModifiedBy>
  <cp:revision>4</cp:revision>
  <dcterms:created xsi:type="dcterms:W3CDTF">2021-12-27T06:11:56Z</dcterms:created>
  <dcterms:modified xsi:type="dcterms:W3CDTF">2022-01-18T09:06:46Z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