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78" r:id="rId14"/>
    <p:sldId id="279" r:id="rId15"/>
    <p:sldId id="280" r:id="rId16"/>
    <p:sldId id="282" r:id="rId17"/>
    <p:sldId id="286" r:id="rId18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43" d="100"/>
          <a:sy n="43" d="100"/>
        </p:scale>
        <p:origin x="72" y="47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D78986F-6EAF-4473-8B82-5BA143B920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003" t="1080" b="-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22231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25707" y="2884694"/>
            <a:ext cx="8035438" cy="267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68517" y="2455329"/>
            <a:ext cx="10720264" cy="267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764704"/>
            <a:ext cx="11520000" cy="38853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037905" y="2974032"/>
            <a:ext cx="1152000" cy="26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865872" y="2974032"/>
            <a:ext cx="1152000" cy="276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703360" y="2974032"/>
            <a:ext cx="885421" cy="26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68450" y="3421611"/>
            <a:ext cx="323702" cy="257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039558" y="3412088"/>
            <a:ext cx="1132958" cy="26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714202" y="3850145"/>
            <a:ext cx="1132958" cy="26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436781" y="3850145"/>
            <a:ext cx="1152000" cy="257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77971" y="4288201"/>
            <a:ext cx="866380" cy="257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Picture 6145" descr="1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76"/>
          <a:stretch/>
        </p:blipFill>
        <p:spPr>
          <a:xfrm>
            <a:off x="696680" y="4837637"/>
            <a:ext cx="11015944" cy="1732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4" name="Rectangle 6146"/>
          <p:cNvSpPr/>
          <p:nvPr/>
        </p:nvSpPr>
        <p:spPr bwMode="white">
          <a:xfrm>
            <a:off x="6313870" y="4933345"/>
            <a:ext cx="1209123" cy="258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47"/>
          <p:cNvSpPr/>
          <p:nvPr/>
        </p:nvSpPr>
        <p:spPr bwMode="white">
          <a:xfrm>
            <a:off x="1296481" y="5354464"/>
            <a:ext cx="599801" cy="267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148"/>
          <p:cNvSpPr/>
          <p:nvPr/>
        </p:nvSpPr>
        <p:spPr bwMode="white">
          <a:xfrm>
            <a:off x="1163192" y="6206274"/>
            <a:ext cx="4722247" cy="267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8606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268760"/>
            <a:ext cx="11520000" cy="34234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209822" y="2889876"/>
            <a:ext cx="2123107" cy="95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1293" y="3318995"/>
            <a:ext cx="4750809" cy="95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31574" y="3738577"/>
            <a:ext cx="10291834" cy="95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41293" y="4167696"/>
            <a:ext cx="1304330" cy="95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124744"/>
            <a:ext cx="11520000" cy="34151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9224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10798" y="1673081"/>
            <a:ext cx="1628033" cy="27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62269" y="1682625"/>
            <a:ext cx="1656595" cy="267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342236" y="1673081"/>
            <a:ext cx="1104396" cy="267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677442" y="2427039"/>
            <a:ext cx="1332892" cy="267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524120" y="2427039"/>
            <a:ext cx="1323371" cy="267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313674" y="2427039"/>
            <a:ext cx="1113917" cy="267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628517" y="2999666"/>
            <a:ext cx="257057" cy="200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713541" y="3849062"/>
            <a:ext cx="228495" cy="200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975228"/>
            <a:ext cx="11520000" cy="13693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3" name="Rectangle 6146"/>
          <p:cNvSpPr/>
          <p:nvPr/>
        </p:nvSpPr>
        <p:spPr bwMode="white">
          <a:xfrm>
            <a:off x="6104880" y="5118867"/>
            <a:ext cx="4922181" cy="268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47"/>
          <p:cNvSpPr/>
          <p:nvPr/>
        </p:nvSpPr>
        <p:spPr bwMode="white">
          <a:xfrm>
            <a:off x="4124583" y="5559363"/>
            <a:ext cx="5674314" cy="258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24744"/>
            <a:ext cx="11520000" cy="21984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703" y="2204864"/>
            <a:ext cx="5184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》4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人语下教用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期末模拟仿真测试卷（一）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33904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186739" y="1614631"/>
            <a:ext cx="504595" cy="409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62706" y="1586060"/>
            <a:ext cx="447471" cy="4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43070" y="1595583"/>
            <a:ext cx="437950" cy="438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252392" y="1595583"/>
            <a:ext cx="485553" cy="438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339731" y="2376523"/>
            <a:ext cx="447471" cy="361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996657" y="2328904"/>
            <a:ext cx="485553" cy="457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510111" y="2347952"/>
            <a:ext cx="456991" cy="409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128954" y="2328904"/>
            <a:ext cx="504595" cy="4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776359" y="2328904"/>
            <a:ext cx="504595" cy="4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359434" y="3119367"/>
            <a:ext cx="447471" cy="361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997318" y="3100320"/>
            <a:ext cx="495074" cy="399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4644062" y="3081273"/>
            <a:ext cx="447471" cy="428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5262905" y="3081273"/>
            <a:ext cx="514115" cy="428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10118442" y="3109844"/>
            <a:ext cx="466512" cy="371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10746806" y="3090796"/>
            <a:ext cx="485553" cy="438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3111235" y="3843165"/>
            <a:ext cx="466512" cy="419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6862376" y="3852688"/>
            <a:ext cx="466512" cy="390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4" name="Rectangle 6163"/>
          <p:cNvSpPr/>
          <p:nvPr/>
        </p:nvSpPr>
        <p:spPr bwMode="white">
          <a:xfrm>
            <a:off x="7500260" y="3833641"/>
            <a:ext cx="476033" cy="409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24744"/>
            <a:ext cx="11520000" cy="27552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628517" y="1572826"/>
            <a:ext cx="247537" cy="209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14864" y="2783602"/>
            <a:ext cx="218975" cy="209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6213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148326" y="1229573"/>
            <a:ext cx="257057" cy="209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15037" y="3240401"/>
            <a:ext cx="247537" cy="209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28088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52855" y="1229480"/>
            <a:ext cx="218975" cy="209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26521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01740" y="1997194"/>
            <a:ext cx="2104066" cy="267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11260" y="3304172"/>
            <a:ext cx="5959933" cy="267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37698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73880" y="2293456"/>
            <a:ext cx="10377520" cy="267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31070" y="2722936"/>
            <a:ext cx="7349950" cy="267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901120" y="3591441"/>
            <a:ext cx="5969454" cy="267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290144" y="4020921"/>
            <a:ext cx="1932694" cy="267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40458" y="4459945"/>
            <a:ext cx="2808595" cy="267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8812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8318" y="1567692"/>
            <a:ext cx="875900" cy="257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982103" y="1567692"/>
            <a:ext cx="1970776" cy="257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466996" y="2425953"/>
            <a:ext cx="1894611" cy="267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667921" y="2864619"/>
            <a:ext cx="1666115" cy="267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246698" y="2864619"/>
            <a:ext cx="1932694" cy="267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543822" y="3293750"/>
            <a:ext cx="2237355" cy="267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609145" y="3293750"/>
            <a:ext cx="2265917" cy="276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019194" y="3732416"/>
            <a:ext cx="1970776" cy="257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009674" y="4161547"/>
            <a:ext cx="1980297" cy="276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15</Words>
  <Application>Microsoft Office PowerPoint</Application>
  <PresentationFormat>宽屏</PresentationFormat>
  <Paragraphs>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HP</cp:lastModifiedBy>
  <cp:revision>5</cp:revision>
  <dcterms:created xsi:type="dcterms:W3CDTF">2021-12-27T06:11:56Z</dcterms:created>
  <dcterms:modified xsi:type="dcterms:W3CDTF">2022-01-18T09:23:33Z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