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2" r:id="rId16"/>
    <p:sldId id="287" r:id="rId1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268760"/>
            <a:ext cx="11520000" cy="2924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9913" y="2488028"/>
            <a:ext cx="6912000" cy="3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52458" y="3669194"/>
            <a:ext cx="3198942" cy="9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9285" y="4078792"/>
            <a:ext cx="3684495" cy="9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008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19326" y="1492732"/>
            <a:ext cx="2389685" cy="26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75326" y="1492732"/>
            <a:ext cx="1561388" cy="26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11260" y="1894468"/>
            <a:ext cx="4598479" cy="26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15657" y="2717069"/>
            <a:ext cx="1142479" cy="267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3070121"/>
            <a:ext cx="11520000" cy="2858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6380979" y="3155871"/>
            <a:ext cx="209454" cy="20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7"/>
          <p:cNvSpPr/>
          <p:nvPr/>
        </p:nvSpPr>
        <p:spPr bwMode="white">
          <a:xfrm>
            <a:off x="801872" y="5166241"/>
            <a:ext cx="10377520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668583" y="5575937"/>
            <a:ext cx="723570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9"/>
          <p:cNvSpPr/>
          <p:nvPr/>
        </p:nvSpPr>
        <p:spPr bwMode="white">
          <a:xfrm>
            <a:off x="1354070" y="5575937"/>
            <a:ext cx="2941884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0"/>
          <p:cNvSpPr/>
          <p:nvPr/>
        </p:nvSpPr>
        <p:spPr bwMode="white">
          <a:xfrm>
            <a:off x="4248351" y="5575937"/>
            <a:ext cx="2656264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4075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283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78277" y="3572385"/>
            <a:ext cx="5550545" cy="26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78277" y="3982782"/>
            <a:ext cx="8997024" cy="26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217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63764" y="1182023"/>
            <a:ext cx="599801" cy="257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53516" y="1687990"/>
            <a:ext cx="1113917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90541" y="1697536"/>
            <a:ext cx="856859" cy="26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21219" y="2365794"/>
            <a:ext cx="1304330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19235" y="2365794"/>
            <a:ext cx="1599471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44723" y="3940974"/>
            <a:ext cx="2065983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928359" y="3940974"/>
            <a:ext cx="1951735" cy="26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511796"/>
            <a:ext cx="11520000" cy="1270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3" name="Rectangle 6146"/>
          <p:cNvSpPr/>
          <p:nvPr/>
        </p:nvSpPr>
        <p:spPr bwMode="white">
          <a:xfrm>
            <a:off x="731070" y="5409655"/>
            <a:ext cx="1285289" cy="26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7"/>
          <p:cNvSpPr/>
          <p:nvPr/>
        </p:nvSpPr>
        <p:spPr bwMode="white">
          <a:xfrm>
            <a:off x="873880" y="4989380"/>
            <a:ext cx="10377520" cy="26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062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5" y="2204864"/>
            <a:ext cx="5328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期末模拟仿真测试卷（二）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765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15525" y="1792093"/>
            <a:ext cx="390347" cy="40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34368" y="1782559"/>
            <a:ext cx="485553" cy="409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381310" y="1753959"/>
            <a:ext cx="504595" cy="45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85839" y="1782559"/>
            <a:ext cx="428429" cy="390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27789" y="1773026"/>
            <a:ext cx="437950" cy="400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75194" y="1792093"/>
            <a:ext cx="476033" cy="400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01409" y="2583379"/>
            <a:ext cx="476033" cy="45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848814" y="2611979"/>
            <a:ext cx="476033" cy="381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428583" y="2592912"/>
            <a:ext cx="514115" cy="4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104550" y="2640580"/>
            <a:ext cx="495074" cy="35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942037" y="2592912"/>
            <a:ext cx="504595" cy="4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598963" y="2592912"/>
            <a:ext cx="495074" cy="4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39955" y="3412799"/>
            <a:ext cx="485553" cy="4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506401" y="3412799"/>
            <a:ext cx="428429" cy="45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4705343" y="3422332"/>
            <a:ext cx="504595" cy="42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5352748" y="3422332"/>
            <a:ext cx="495074" cy="41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7171194" y="3412799"/>
            <a:ext cx="456991" cy="4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7828120" y="3422332"/>
            <a:ext cx="466512" cy="44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1953872" y="4261286"/>
            <a:ext cx="428429" cy="381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2610798" y="4280353"/>
            <a:ext cx="456991" cy="371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664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09740" y="1587543"/>
            <a:ext cx="228495" cy="21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3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1"/>
          <a:stretch/>
        </p:blipFill>
        <p:spPr>
          <a:xfrm>
            <a:off x="840696" y="3933056"/>
            <a:ext cx="10367872" cy="21654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5905687" y="4018909"/>
            <a:ext cx="228495" cy="209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980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86277" y="1186045"/>
            <a:ext cx="209454" cy="199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48458" y="2062078"/>
            <a:ext cx="228495" cy="209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67368" y="2947633"/>
            <a:ext cx="218975" cy="209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2070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58640" y="1949485"/>
            <a:ext cx="2113586" cy="26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83268" y="3208749"/>
            <a:ext cx="6788231" cy="27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83268" y="4477554"/>
            <a:ext cx="10368000" cy="26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0458" y="4897309"/>
            <a:ext cx="1827966" cy="25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903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71864" y="1644941"/>
            <a:ext cx="809256" cy="5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45186" y="2103422"/>
            <a:ext cx="1171041" cy="84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16008" y="2208491"/>
            <a:ext cx="704528" cy="78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53979" y="3068144"/>
            <a:ext cx="1428099" cy="64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871520"/>
            <a:ext cx="11520000" cy="4227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33096" y="1376179"/>
            <a:ext cx="1970776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70319" y="1376179"/>
            <a:ext cx="2018380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61393" y="2214104"/>
            <a:ext cx="1980297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17658" y="2214104"/>
            <a:ext cx="2294479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17856" y="3052029"/>
            <a:ext cx="1275768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13525" y="3480513"/>
            <a:ext cx="609322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40633" y="3480513"/>
            <a:ext cx="1885090" cy="25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14914" y="3899475"/>
            <a:ext cx="590280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846286" y="4308916"/>
            <a:ext cx="4588958" cy="27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05393" y="4737400"/>
            <a:ext cx="2113586" cy="26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2911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8930" y="1630757"/>
            <a:ext cx="199933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7971" y="2050844"/>
            <a:ext cx="142809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8930" y="2470931"/>
            <a:ext cx="209454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58930" y="2891018"/>
            <a:ext cx="199933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8930" y="3311105"/>
            <a:ext cx="199933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8930" y="3731191"/>
            <a:ext cx="199933" cy="20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15</Words>
  <Application>Microsoft Office PowerPoint</Application>
  <PresentationFormat>宽屏</PresentationFormat>
  <Paragraphs>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6</cp:revision>
  <dcterms:created xsi:type="dcterms:W3CDTF">2021-12-27T06:11:56Z</dcterms:created>
  <dcterms:modified xsi:type="dcterms:W3CDTF">2022-01-18T09:41:01Z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