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5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AAC3C-76D0-4C73-B2CD-BA266AD5198F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D3D8-8F39-45C2-9200-B0DB6D306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90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D3D8-8F39-45C2-9200-B0DB6D306F8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61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060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19988" y="1586646"/>
            <a:ext cx="209454" cy="20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96550" y="2473319"/>
            <a:ext cx="247537" cy="20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81773" y="3359991"/>
            <a:ext cx="209454" cy="200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610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11871" y="1605401"/>
            <a:ext cx="2665785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49690" y="2024665"/>
            <a:ext cx="856859" cy="2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54086" y="2443929"/>
            <a:ext cx="2237355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5888" y="3282457"/>
            <a:ext cx="2656264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37327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924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349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838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93095" y="1176546"/>
            <a:ext cx="590280" cy="2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64070" y="1176546"/>
            <a:ext cx="599801" cy="2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5409" y="2014652"/>
            <a:ext cx="856859" cy="2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64070" y="2014652"/>
            <a:ext cx="599801" cy="26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39442" y="2014652"/>
            <a:ext cx="590280" cy="2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00433" y="2014652"/>
            <a:ext cx="590280" cy="25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74185" y="3290857"/>
            <a:ext cx="218975" cy="20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677987" y="3300381"/>
            <a:ext cx="209454" cy="200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524665" y="3300381"/>
            <a:ext cx="257057" cy="200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344433" y="3709910"/>
            <a:ext cx="371305" cy="20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36367" y="5452788"/>
            <a:ext cx="9139834" cy="26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96752"/>
            <a:ext cx="11520000" cy="1559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99" y="2204864"/>
            <a:ext cx="525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18" y="299695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第四单元过关测试卷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889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43293" y="1801592"/>
            <a:ext cx="456991" cy="39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71657" y="1820658"/>
            <a:ext cx="447471" cy="371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42236" y="1801592"/>
            <a:ext cx="495074" cy="42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27723" y="1792059"/>
            <a:ext cx="409388" cy="428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10335" y="2535639"/>
            <a:ext cx="485553" cy="44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67260" y="2545172"/>
            <a:ext cx="476033" cy="40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42169" y="2526106"/>
            <a:ext cx="495074" cy="44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199095" y="2545172"/>
            <a:ext cx="485553" cy="39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29442" y="3298285"/>
            <a:ext cx="456991" cy="40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047426" y="3279219"/>
            <a:ext cx="447471" cy="40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694831" y="3279219"/>
            <a:ext cx="447471" cy="40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789376" y="3269686"/>
            <a:ext cx="456991" cy="4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417740" y="3279219"/>
            <a:ext cx="495074" cy="40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209607" y="4041865"/>
            <a:ext cx="447471" cy="40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885574" y="4051398"/>
            <a:ext cx="485553" cy="343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256219" y="4041865"/>
            <a:ext cx="514115" cy="39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13548"/>
            <a:ext cx="11520000" cy="4825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05648" y="1361792"/>
            <a:ext cx="228495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20293" y="2573005"/>
            <a:ext cx="209454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00657" y="3784218"/>
            <a:ext cx="218975" cy="209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4042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339070" y="1181943"/>
            <a:ext cx="218975" cy="209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57252" y="3193462"/>
            <a:ext cx="228495" cy="20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43803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27393" y="1528857"/>
            <a:ext cx="1561388" cy="25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8450" y="1966890"/>
            <a:ext cx="87590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42896" y="1785962"/>
            <a:ext cx="473183" cy="42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18070" y="1966890"/>
            <a:ext cx="216119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8450" y="2414444"/>
            <a:ext cx="59028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24450" y="2423967"/>
            <a:ext cx="352264" cy="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505409" y="2490624"/>
            <a:ext cx="418909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428583" y="2404922"/>
            <a:ext cx="609322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163326" y="2852477"/>
            <a:ext cx="115200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171525" y="2852477"/>
            <a:ext cx="169467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170202" y="2852477"/>
            <a:ext cx="140905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68450" y="3300031"/>
            <a:ext cx="1418578" cy="25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703360" y="3738063"/>
            <a:ext cx="885421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68450" y="4185618"/>
            <a:ext cx="3484561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9199095" y="4185618"/>
            <a:ext cx="599801" cy="25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579591" y="4185618"/>
            <a:ext cx="590280" cy="25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2715525" y="4623650"/>
            <a:ext cx="115200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9208616" y="4623650"/>
            <a:ext cx="2380165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1068450" y="5071205"/>
            <a:ext cx="4865057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40049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4227" y="1943831"/>
            <a:ext cx="5417256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64227" y="2830649"/>
            <a:ext cx="3351272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77417" y="2830649"/>
            <a:ext cx="2104066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64227" y="3717466"/>
            <a:ext cx="4455669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64227" y="4604284"/>
            <a:ext cx="4588958" cy="276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21860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48046" y="1630682"/>
            <a:ext cx="1970776" cy="26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04641" y="2079345"/>
            <a:ext cx="590280" cy="26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13302" y="2079345"/>
            <a:ext cx="599801" cy="2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45996" y="2079345"/>
            <a:ext cx="599801" cy="2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09632" y="2967124"/>
            <a:ext cx="590280" cy="2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50988" y="2957578"/>
            <a:ext cx="1294809" cy="26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693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14</Words>
  <Application>Microsoft Office PowerPoint</Application>
  <PresentationFormat>宽屏</PresentationFormat>
  <Paragraphs>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6</cp:revision>
  <dcterms:created xsi:type="dcterms:W3CDTF">2021-12-27T06:11:56Z</dcterms:created>
  <dcterms:modified xsi:type="dcterms:W3CDTF">2022-01-18T06:59:53Z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