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5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1984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96880" y="1559326"/>
            <a:ext cx="2370644" cy="267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39558" y="2008566"/>
            <a:ext cx="3208462" cy="267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65872" y="2496040"/>
            <a:ext cx="209454" cy="200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382573"/>
            <a:ext cx="11520000" cy="27758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6146"/>
          <p:cNvSpPr/>
          <p:nvPr/>
        </p:nvSpPr>
        <p:spPr bwMode="white">
          <a:xfrm>
            <a:off x="5133773" y="3535197"/>
            <a:ext cx="761652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/>
          <p:cNvSpPr/>
          <p:nvPr/>
        </p:nvSpPr>
        <p:spPr bwMode="white">
          <a:xfrm>
            <a:off x="4524450" y="4870659"/>
            <a:ext cx="1694677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/>
          <p:cNvSpPr/>
          <p:nvPr/>
        </p:nvSpPr>
        <p:spPr bwMode="white">
          <a:xfrm>
            <a:off x="801872" y="5776866"/>
            <a:ext cx="2932363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4095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458"/>
          <a:stretch/>
        </p:blipFill>
        <p:spPr>
          <a:xfrm>
            <a:off x="3503712" y="1196752"/>
            <a:ext cx="5592024" cy="27222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96752"/>
            <a:ext cx="11520000" cy="18271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58905" y="1330682"/>
            <a:ext cx="1132958" cy="26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62442" y="1330682"/>
            <a:ext cx="1418578" cy="26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81814" y="1789873"/>
            <a:ext cx="1428099" cy="258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3401" y="2689121"/>
            <a:ext cx="9949090" cy="277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784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83401" y="1634346"/>
            <a:ext cx="10225190" cy="26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73880" y="2540133"/>
            <a:ext cx="9958611" cy="26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3880" y="3455455"/>
            <a:ext cx="723570" cy="257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11698" y="3464989"/>
            <a:ext cx="152330" cy="7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835467" y="3455455"/>
            <a:ext cx="5550545" cy="26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24744"/>
            <a:ext cx="11520000" cy="22272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675" y="2204864"/>
            <a:ext cx="5688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18" y="2996952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第三单元过关测试卷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42318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87095" y="1586481"/>
            <a:ext cx="437950" cy="42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53541" y="1596012"/>
            <a:ext cx="466512" cy="42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90632" y="1596012"/>
            <a:ext cx="504595" cy="42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38037" y="1596012"/>
            <a:ext cx="504595" cy="4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92021" y="2339443"/>
            <a:ext cx="476033" cy="4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439426" y="2368036"/>
            <a:ext cx="476033" cy="39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895756" y="2358505"/>
            <a:ext cx="476033" cy="4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524120" y="2358505"/>
            <a:ext cx="514115" cy="419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201740" y="3101936"/>
            <a:ext cx="437950" cy="4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849145" y="3101936"/>
            <a:ext cx="437950" cy="40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572715" y="3854898"/>
            <a:ext cx="514115" cy="4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3286764" y="3893022"/>
            <a:ext cx="428429" cy="38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475525" y="3873960"/>
            <a:ext cx="523636" cy="42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170533" y="3864429"/>
            <a:ext cx="390347" cy="4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988979" y="3864429"/>
            <a:ext cx="485553" cy="4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201740" y="4617391"/>
            <a:ext cx="428429" cy="4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5409872" y="4645984"/>
            <a:ext cx="495074" cy="39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6066798" y="4626922"/>
            <a:ext cx="495074" cy="4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4557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33640" y="1529480"/>
            <a:ext cx="218975" cy="209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81442" y="2778552"/>
            <a:ext cx="228495" cy="209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90632" y="4037158"/>
            <a:ext cx="409388" cy="200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868577"/>
            <a:ext cx="939152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737315" y="953967"/>
            <a:ext cx="341509" cy="16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87143" y="1970895"/>
            <a:ext cx="341509" cy="17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52626" y="4385126"/>
            <a:ext cx="232847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83673" y="4788792"/>
            <a:ext cx="201801" cy="15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452626" y="5161407"/>
            <a:ext cx="232847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60388" y="5549547"/>
            <a:ext cx="225086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452626" y="5937687"/>
            <a:ext cx="232847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452626" y="6333590"/>
            <a:ext cx="232847" cy="2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4252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53384" y="2590009"/>
            <a:ext cx="2770512" cy="25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23235" y="2590009"/>
            <a:ext cx="609322" cy="25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07037" y="3067423"/>
            <a:ext cx="590280" cy="25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8253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3880" y="2074061"/>
            <a:ext cx="10348958" cy="26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73880" y="3505826"/>
            <a:ext cx="5683834" cy="26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8789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72120" y="1634249"/>
            <a:ext cx="1428099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58335" y="2110900"/>
            <a:ext cx="2522975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458467" y="2587550"/>
            <a:ext cx="2237355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723723" y="2587550"/>
            <a:ext cx="1970776" cy="276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43955" y="3073734"/>
            <a:ext cx="1694677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896748" y="3540851"/>
            <a:ext cx="2522975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895426" y="3540851"/>
            <a:ext cx="2799074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68577"/>
            <a:ext cx="11520000" cy="49000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13</Words>
  <Application>Microsoft Office PowerPoint</Application>
  <PresentationFormat>宽屏</PresentationFormat>
  <Paragraphs>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5</cp:revision>
  <dcterms:created xsi:type="dcterms:W3CDTF">2021-12-27T06:11:56Z</dcterms:created>
  <dcterms:modified xsi:type="dcterms:W3CDTF">2022-01-18T06:49:56Z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