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9" r:id="rId2"/>
    <p:sldId id="28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82" r:id="rId1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8" y="654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E089B9-6A2E-4972-83BF-46F077AB0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692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16248" y="4599849"/>
            <a:ext cx="655416" cy="444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470478" y="4599849"/>
            <a:ext cx="345601" cy="444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096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785322" y="1108603"/>
            <a:ext cx="3303669" cy="286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843107" y="2100202"/>
            <a:ext cx="942545" cy="276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928132" y="2090667"/>
            <a:ext cx="933024" cy="295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003636" y="2090667"/>
            <a:ext cx="933024" cy="295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802955" y="3129939"/>
            <a:ext cx="2058201" cy="1667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527933" y="5036859"/>
            <a:ext cx="1980297" cy="286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50">
            <a:extLst>
              <a:ext uri="{FF2B5EF4-FFF2-40B4-BE49-F238E27FC236}">
                <a16:creationId xmlns:a16="http://schemas.microsoft.com/office/drawing/2014/main" id="{02DA1AE7-CBDD-4274-895F-71EE70829CA4}"/>
              </a:ext>
            </a:extLst>
          </p:cNvPr>
          <p:cNvSpPr/>
          <p:nvPr/>
        </p:nvSpPr>
        <p:spPr bwMode="white">
          <a:xfrm>
            <a:off x="3143672" y="3509479"/>
            <a:ext cx="2058201" cy="747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50">
            <a:extLst>
              <a:ext uri="{FF2B5EF4-FFF2-40B4-BE49-F238E27FC236}">
                <a16:creationId xmlns:a16="http://schemas.microsoft.com/office/drawing/2014/main" id="{CA373048-F6CF-4651-8A4E-205404B5528C}"/>
              </a:ext>
            </a:extLst>
          </p:cNvPr>
          <p:cNvSpPr/>
          <p:nvPr/>
        </p:nvSpPr>
        <p:spPr bwMode="white">
          <a:xfrm>
            <a:off x="2881941" y="4038496"/>
            <a:ext cx="2058201" cy="436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58AAAD-0F1D-4DC1-BC5D-EA250D36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" y="0"/>
            <a:ext cx="121732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>
            <a:extLst>
              <a:ext uri="{FF2B5EF4-FFF2-40B4-BE49-F238E27FC236}">
                <a16:creationId xmlns:a16="http://schemas.microsoft.com/office/drawing/2014/main" id="{D179D99B-CEB4-43B8-B551-39F9FD41C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语文三年级下人教</a:t>
            </a: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4177A4A1-DB93-4F07-BD8C-2112B2812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25" y="2891850"/>
            <a:ext cx="6502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专项突破（</a:t>
            </a:r>
            <a:r>
              <a:rPr lang="zh-CN" altLang="en-US" sz="3200" dirty="0"/>
              <a:t>三</a:t>
            </a:r>
            <a:r>
              <a:rPr lang="zh-CN" altLang="en-US" sz="3200" dirty="0">
                <a:latin typeface="Calibri" panose="020F0502020204030204" pitchFamily="34" charset="0"/>
              </a:rPr>
              <a:t>）课内精华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34518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067768" y="1672544"/>
            <a:ext cx="923504" cy="286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533950" y="1672544"/>
            <a:ext cx="1523305" cy="286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256528" y="1672544"/>
            <a:ext cx="1237685" cy="286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430545" y="2158855"/>
            <a:ext cx="1532826" cy="295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372099" y="2168391"/>
            <a:ext cx="323702" cy="276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676099" y="2158855"/>
            <a:ext cx="1256727" cy="286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868826" y="2654702"/>
            <a:ext cx="1218644" cy="276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6562512" y="3141013"/>
            <a:ext cx="2789553" cy="286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0684958" y="3141013"/>
            <a:ext cx="952066" cy="286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1126214" y="3636860"/>
            <a:ext cx="1218644" cy="276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3354049" y="3627324"/>
            <a:ext cx="2113586" cy="286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6619636" y="3636860"/>
            <a:ext cx="1847008" cy="276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9780495" y="3627324"/>
            <a:ext cx="1856528" cy="286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1116694" y="4113636"/>
            <a:ext cx="1228165" cy="286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29545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82809" y="1220053"/>
            <a:ext cx="1218644" cy="295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191206" y="1229584"/>
            <a:ext cx="1237685" cy="276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809057" y="1220053"/>
            <a:ext cx="647404" cy="295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278545" y="1715661"/>
            <a:ext cx="637884" cy="276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258512" y="1715661"/>
            <a:ext cx="1808925" cy="285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068429" y="2201739"/>
            <a:ext cx="2713388" cy="276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199735" y="2201739"/>
            <a:ext cx="1561388" cy="285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2316297" y="2687817"/>
            <a:ext cx="1542347" cy="285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6714842" y="2687817"/>
            <a:ext cx="1866049" cy="285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983404" y="3173895"/>
            <a:ext cx="1237685" cy="285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5220099" y="3173895"/>
            <a:ext cx="1256727" cy="295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9637685" y="3173895"/>
            <a:ext cx="1561388" cy="285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688264" y="3659972"/>
            <a:ext cx="933024" cy="285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3211239" y="3659972"/>
            <a:ext cx="2113586" cy="285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7819239" y="3659972"/>
            <a:ext cx="1818446" cy="285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052736"/>
            <a:ext cx="11520000" cy="28841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157312" y="1119587"/>
            <a:ext cx="1561388" cy="286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356254" y="1119587"/>
            <a:ext cx="2161190" cy="296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907130" y="1129137"/>
            <a:ext cx="342743" cy="276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39064" y="1616194"/>
            <a:ext cx="618842" cy="276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156981" y="1616194"/>
            <a:ext cx="923504" cy="276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736750" y="1606644"/>
            <a:ext cx="1237685" cy="286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034204" y="2093701"/>
            <a:ext cx="1523305" cy="296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5556519" y="2590309"/>
            <a:ext cx="1275768" cy="276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8555527" y="2590309"/>
            <a:ext cx="1275768" cy="276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1034204" y="3077366"/>
            <a:ext cx="1228165" cy="286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3852320" y="3077366"/>
            <a:ext cx="1827966" cy="286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6527626" y="3077366"/>
            <a:ext cx="942545" cy="276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8193742" y="3077366"/>
            <a:ext cx="637884" cy="286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9555196" y="3077366"/>
            <a:ext cx="942545" cy="276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28924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849123" y="1726140"/>
            <a:ext cx="647404" cy="286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648198" y="1726140"/>
            <a:ext cx="1894611" cy="286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21355" y="2212985"/>
            <a:ext cx="4503272" cy="286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400991" y="2699830"/>
            <a:ext cx="1275768" cy="295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352396" y="2699830"/>
            <a:ext cx="971107" cy="286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421355" y="3186675"/>
            <a:ext cx="1218644" cy="286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4239471" y="3186675"/>
            <a:ext cx="942545" cy="286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9333024" y="3186675"/>
            <a:ext cx="1561388" cy="286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2906578" y="3673520"/>
            <a:ext cx="637884" cy="286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5734214" y="3673520"/>
            <a:ext cx="637884" cy="286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29877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867834" y="1267926"/>
            <a:ext cx="933024" cy="295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865851" y="1277471"/>
            <a:ext cx="342743" cy="276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78743" y="1754746"/>
            <a:ext cx="4189090" cy="295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476826" y="1754746"/>
            <a:ext cx="3294148" cy="295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677752" y="2251112"/>
            <a:ext cx="637884" cy="276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258512" y="2737933"/>
            <a:ext cx="1523305" cy="286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266710" y="2737933"/>
            <a:ext cx="1818446" cy="286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4924958" y="3253390"/>
            <a:ext cx="942545" cy="276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6610115" y="3253390"/>
            <a:ext cx="942545" cy="286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8276231" y="3253390"/>
            <a:ext cx="933024" cy="276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3058909" y="3740210"/>
            <a:ext cx="637884" cy="286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4544132" y="3749756"/>
            <a:ext cx="637884" cy="276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30208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704000" y="2205820"/>
            <a:ext cx="628363" cy="285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038545" y="2691832"/>
            <a:ext cx="628363" cy="285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67408" y="3187372"/>
            <a:ext cx="648072" cy="371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972561" y="3187372"/>
            <a:ext cx="923504" cy="285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837619" y="3187372"/>
            <a:ext cx="304661" cy="371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052736"/>
            <a:ext cx="11520000" cy="39284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81874" y="2139721"/>
            <a:ext cx="6578776" cy="295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890072" y="2635539"/>
            <a:ext cx="342743" cy="286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519428" y="3617639"/>
            <a:ext cx="1237685" cy="286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452122" y="3617639"/>
            <a:ext cx="637884" cy="276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794535" y="3617639"/>
            <a:ext cx="1228165" cy="286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538469" y="4218342"/>
            <a:ext cx="342743" cy="38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6042072" y="4103922"/>
            <a:ext cx="647404" cy="286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022370" y="4103922"/>
            <a:ext cx="1247206" cy="286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6384816" y="4599740"/>
            <a:ext cx="628363" cy="286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13</Words>
  <Application>Microsoft Office PowerPoint</Application>
  <PresentationFormat>宽屏</PresentationFormat>
  <Paragraphs>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5</cp:revision>
  <dcterms:created xsi:type="dcterms:W3CDTF">2021-12-27T06:11:56Z</dcterms:created>
  <dcterms:modified xsi:type="dcterms:W3CDTF">2022-01-19T02:22:12Z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