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2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46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7173" y="2023898"/>
            <a:ext cx="209454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7173" y="3537768"/>
            <a:ext cx="218975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9172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9223" y="1477488"/>
            <a:ext cx="209454" cy="21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8264" y="2468987"/>
            <a:ext cx="142809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9223" y="3450953"/>
            <a:ext cx="199933" cy="21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专项突破（二） 句子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514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9024" y="2200851"/>
            <a:ext cx="4941223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8545" y="3248389"/>
            <a:ext cx="3855867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9024" y="4305450"/>
            <a:ext cx="4960264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61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11438" y="2173360"/>
            <a:ext cx="4046280" cy="28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11438" y="2697669"/>
            <a:ext cx="4046280" cy="28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78545" y="3746286"/>
            <a:ext cx="4189090" cy="28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78545" y="4794903"/>
            <a:ext cx="5226842" cy="285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90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0595" y="1791476"/>
            <a:ext cx="5379173" cy="28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0595" y="2829674"/>
            <a:ext cx="4036760" cy="28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1074" y="3877396"/>
            <a:ext cx="3427438" cy="29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087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1074" y="1734560"/>
            <a:ext cx="5379173" cy="29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1074" y="2782681"/>
            <a:ext cx="4360462" cy="2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1074" y="3840331"/>
            <a:ext cx="4493752" cy="2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660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8545" y="2288061"/>
            <a:ext cx="5521983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8545" y="3336954"/>
            <a:ext cx="4931702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074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0595" y="1726327"/>
            <a:ext cx="6416925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0595" y="3301905"/>
            <a:ext cx="10339438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168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13520" y="2326717"/>
            <a:ext cx="618842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94479" y="2851387"/>
            <a:ext cx="628363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94479" y="3376058"/>
            <a:ext cx="637884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04000" y="3900729"/>
            <a:ext cx="628363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94479" y="4425400"/>
            <a:ext cx="637884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704000" y="4950071"/>
            <a:ext cx="628363" cy="28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