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90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8" y="654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158801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30913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57180" y="1691994"/>
            <a:ext cx="2418247" cy="28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98800" y="1691994"/>
            <a:ext cx="1542347" cy="28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709510" y="2207217"/>
            <a:ext cx="1228165" cy="276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642204" y="2207217"/>
            <a:ext cx="1523305" cy="28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634006" y="2712899"/>
            <a:ext cx="2123107" cy="295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450800" y="2722440"/>
            <a:ext cx="647404" cy="28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318833" y="3228122"/>
            <a:ext cx="1199603" cy="28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108386" y="3228122"/>
            <a:ext cx="1237685" cy="28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071957" y="3743345"/>
            <a:ext cx="1532826" cy="28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290271" y="3743345"/>
            <a:ext cx="1247206" cy="28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152" y="332656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6549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438082" y="3844452"/>
            <a:ext cx="942545" cy="286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316297" y="4359765"/>
            <a:ext cx="637884" cy="286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619636" y="4369308"/>
            <a:ext cx="637884" cy="27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18864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39284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678634" y="2130186"/>
            <a:ext cx="228495" cy="219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688155" y="2635539"/>
            <a:ext cx="218975" cy="219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659593" y="3131356"/>
            <a:ext cx="266578" cy="219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775494" y="4113457"/>
            <a:ext cx="1847008" cy="286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936353" y="4113457"/>
            <a:ext cx="1856528" cy="276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614965" y="4609275"/>
            <a:ext cx="1837487" cy="286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9996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979" y="1089168"/>
            <a:ext cx="11520000" cy="44546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908235" y="2500928"/>
            <a:ext cx="4731768" cy="95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67408" y="2996952"/>
            <a:ext cx="8187768" cy="95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355706" y="4532718"/>
            <a:ext cx="4293818" cy="3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48367" y="5028742"/>
            <a:ext cx="3475041" cy="3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124744"/>
            <a:ext cx="11520000" cy="35347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30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670743" y="1223175"/>
            <a:ext cx="2418247" cy="295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75603" y="1729063"/>
            <a:ext cx="1228165" cy="286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224595" y="3733523"/>
            <a:ext cx="7749818" cy="286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503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15074" y="2148686"/>
            <a:ext cx="8616198" cy="28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05553" y="1642968"/>
            <a:ext cx="10291834" cy="295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935" y="254386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13964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877024" y="1689078"/>
            <a:ext cx="2418247" cy="286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62644" y="2176893"/>
            <a:ext cx="1247206" cy="286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1124744"/>
            <a:ext cx="11520000" cy="38413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76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语文三年级下人教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期中模拟测试卷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76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65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448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965884" y="1261456"/>
            <a:ext cx="218975" cy="219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037" y="319679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191302"/>
            <a:ext cx="11520000" cy="44753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318161" y="1791195"/>
            <a:ext cx="466512" cy="409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927484" y="1762629"/>
            <a:ext cx="485553" cy="457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307649" y="1772151"/>
            <a:ext cx="523636" cy="438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993137" y="1791195"/>
            <a:ext cx="466512" cy="399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976409" y="2591053"/>
            <a:ext cx="447471" cy="447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642856" y="2648186"/>
            <a:ext cx="466512" cy="323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574558" y="2600575"/>
            <a:ext cx="485553" cy="428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221963" y="2591053"/>
            <a:ext cx="495074" cy="447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481996" y="3419477"/>
            <a:ext cx="447471" cy="399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119880" y="3409955"/>
            <a:ext cx="476033" cy="457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3129071" y="4238379"/>
            <a:ext cx="514115" cy="390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3805037" y="4238379"/>
            <a:ext cx="495074" cy="390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6546988" y="4228857"/>
            <a:ext cx="485553" cy="418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7213434" y="4219335"/>
            <a:ext cx="428429" cy="457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2538790" y="5047759"/>
            <a:ext cx="485553" cy="418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3176674" y="5066804"/>
            <a:ext cx="504595" cy="390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454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33586" y="1642523"/>
            <a:ext cx="352264" cy="286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728528" y="1642523"/>
            <a:ext cx="628363" cy="286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384132" y="1642523"/>
            <a:ext cx="352264" cy="286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279074" y="1642523"/>
            <a:ext cx="637884" cy="286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833586" y="2100170"/>
            <a:ext cx="342743" cy="286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728528" y="2100170"/>
            <a:ext cx="628363" cy="286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393652" y="2109704"/>
            <a:ext cx="342743" cy="286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279074" y="2109704"/>
            <a:ext cx="637884" cy="276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833586" y="2576885"/>
            <a:ext cx="342743" cy="266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3728528" y="2576885"/>
            <a:ext cx="628363" cy="276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393652" y="2567351"/>
            <a:ext cx="333223" cy="29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279074" y="2567351"/>
            <a:ext cx="637884" cy="29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2843107" y="3044066"/>
            <a:ext cx="333223" cy="276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3738049" y="3044066"/>
            <a:ext cx="628363" cy="276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8393652" y="3034532"/>
            <a:ext cx="333223" cy="286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9279074" y="3034532"/>
            <a:ext cx="637884" cy="286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260648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34642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40419" y="2703760"/>
            <a:ext cx="342743" cy="28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040419" y="3171391"/>
            <a:ext cx="342743" cy="28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040419" y="3629478"/>
            <a:ext cx="342743" cy="295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040419" y="4097110"/>
            <a:ext cx="342743" cy="28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153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38710" y="1737417"/>
            <a:ext cx="333223" cy="285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94578" y="1737417"/>
            <a:ext cx="342743" cy="285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440925" y="1746945"/>
            <a:ext cx="352264" cy="26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033851" y="2261446"/>
            <a:ext cx="333223" cy="26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899239" y="2251918"/>
            <a:ext cx="314181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450446" y="2261446"/>
            <a:ext cx="333223" cy="26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089983" y="2756892"/>
            <a:ext cx="1218644" cy="285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003636" y="2756892"/>
            <a:ext cx="1209123" cy="285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965884" y="3271393"/>
            <a:ext cx="1209123" cy="285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39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31704" y="1700808"/>
            <a:ext cx="648071" cy="456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07968" y="2219053"/>
            <a:ext cx="648072" cy="485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231904" y="2738596"/>
            <a:ext cx="576064" cy="485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060310" y="3326882"/>
            <a:ext cx="648071" cy="456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260648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45499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29345" y="2149692"/>
            <a:ext cx="4341421" cy="286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38866" y="3170339"/>
            <a:ext cx="4779371" cy="295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966899" y="4200524"/>
            <a:ext cx="1532826" cy="286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29345" y="5221171"/>
            <a:ext cx="4493752" cy="286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10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