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32656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95446"/>
            <a:ext cx="11520000" cy="44671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2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10214" y="1662263"/>
            <a:ext cx="637884" cy="28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66280" y="1662263"/>
            <a:ext cx="1237685" cy="28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31669" y="1662263"/>
            <a:ext cx="628363" cy="28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756760" y="2626339"/>
            <a:ext cx="238016" cy="229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022347" y="3590415"/>
            <a:ext cx="238016" cy="229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825" y="193805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19683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0595" y="1755378"/>
            <a:ext cx="8349619" cy="28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47008" y="2242687"/>
            <a:ext cx="952066" cy="28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7785" y="2720441"/>
            <a:ext cx="8178247" cy="29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460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196752"/>
            <a:ext cx="11520000" cy="3397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9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71664" y="1556792"/>
            <a:ext cx="504056" cy="44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28048" y="1628800"/>
            <a:ext cx="504056" cy="374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10214" y="2060850"/>
            <a:ext cx="410406" cy="44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27682" y="2060849"/>
            <a:ext cx="410406" cy="44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57487" y="3117627"/>
            <a:ext cx="628363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108694" y="3117627"/>
            <a:ext cx="637884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678942" y="3127148"/>
            <a:ext cx="628363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215074" y="4079311"/>
            <a:ext cx="4198611" cy="29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5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15074" y="2616107"/>
            <a:ext cx="5236363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8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15074" y="1614115"/>
            <a:ext cx="1666115" cy="28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90578" y="1614115"/>
            <a:ext cx="1228165" cy="28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85322" y="1614115"/>
            <a:ext cx="1218644" cy="28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34115" y="2520205"/>
            <a:ext cx="10348958" cy="28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62743" y="2968481"/>
            <a:ext cx="780694" cy="27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679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49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语文三年级下人教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第五单元过关测试卷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36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8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11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81520" y="1628800"/>
            <a:ext cx="398056" cy="395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18082" y="1628799"/>
            <a:ext cx="371305" cy="395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70967" y="1628799"/>
            <a:ext cx="656925" cy="39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57488" y="2132856"/>
            <a:ext cx="442168" cy="416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384032" y="2132855"/>
            <a:ext cx="720080" cy="416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80376" y="2132855"/>
            <a:ext cx="576064" cy="416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32" y="227503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60770"/>
            <a:ext cx="11520000" cy="47364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9626" y="1718347"/>
            <a:ext cx="514115" cy="381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95593" y="1727877"/>
            <a:ext cx="476033" cy="371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17709" y="1756467"/>
            <a:ext cx="428429" cy="333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03196" y="1699286"/>
            <a:ext cx="437950" cy="409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060122" y="1737407"/>
            <a:ext cx="361785" cy="371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272221" y="2585586"/>
            <a:ext cx="514115" cy="419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938667" y="2595116"/>
            <a:ext cx="476033" cy="390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699659" y="3481415"/>
            <a:ext cx="456991" cy="371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308981" y="3462355"/>
            <a:ext cx="495074" cy="409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527295" y="3429000"/>
            <a:ext cx="418909" cy="471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146138" y="3462355"/>
            <a:ext cx="504595" cy="428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955725" y="4320064"/>
            <a:ext cx="485553" cy="43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603130" y="4348655"/>
            <a:ext cx="466512" cy="400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272221" y="5244484"/>
            <a:ext cx="514115" cy="371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957709" y="5206364"/>
            <a:ext cx="456991" cy="419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25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4152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38800" y="1747939"/>
            <a:ext cx="628363" cy="295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47395" y="1747939"/>
            <a:ext cx="637884" cy="28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165510" y="1757462"/>
            <a:ext cx="637884" cy="28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74105" y="1757462"/>
            <a:ext cx="637884" cy="28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48320" y="2262199"/>
            <a:ext cx="628363" cy="28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47395" y="2262199"/>
            <a:ext cx="637884" cy="28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165510" y="2262199"/>
            <a:ext cx="637884" cy="28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983626" y="2271722"/>
            <a:ext cx="637884" cy="26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04254" y="3300242"/>
            <a:ext cx="209454" cy="28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155990" y="3319288"/>
            <a:ext cx="209454" cy="219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738733" y="3833548"/>
            <a:ext cx="257057" cy="219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3985609" y="3766885"/>
            <a:ext cx="361785" cy="28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9993147" y="4319238"/>
            <a:ext cx="352264" cy="28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404188" y="4833498"/>
            <a:ext cx="342743" cy="28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43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84925" y="1739733"/>
            <a:ext cx="923504" cy="27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45851" y="1749294"/>
            <a:ext cx="913983" cy="27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32595" y="2256045"/>
            <a:ext cx="1218644" cy="28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12561" y="2256045"/>
            <a:ext cx="1209123" cy="28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823074" y="2772358"/>
            <a:ext cx="1237685" cy="28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84000" y="2772358"/>
            <a:ext cx="1237685" cy="28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2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0495" y="2511085"/>
            <a:ext cx="637884" cy="28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95636" y="2969033"/>
            <a:ext cx="647404" cy="27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95636" y="4400119"/>
            <a:ext cx="647404" cy="28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995438" y="4848526"/>
            <a:ext cx="637884" cy="295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0900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8545" y="2072856"/>
            <a:ext cx="3151338" cy="295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8545" y="2978570"/>
            <a:ext cx="4941223" cy="286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88066" y="3884284"/>
            <a:ext cx="6559735" cy="286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69024" y="4789998"/>
            <a:ext cx="4350942" cy="286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26686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97543" y="1706131"/>
            <a:ext cx="266578" cy="200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59461" y="2135023"/>
            <a:ext cx="304661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97543" y="2611569"/>
            <a:ext cx="266578" cy="200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97543" y="3059523"/>
            <a:ext cx="266578" cy="20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059461" y="3488415"/>
            <a:ext cx="304661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