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0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6064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1079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40595" y="2259227"/>
            <a:ext cx="10358479" cy="295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7305" y="2783569"/>
            <a:ext cx="4170049" cy="286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0595" y="3822718"/>
            <a:ext cx="3446479" cy="286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73" y="21494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6051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63768" y="1682211"/>
            <a:ext cx="1237685" cy="28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62247" y="1682211"/>
            <a:ext cx="1237685" cy="28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63768" y="2197237"/>
            <a:ext cx="1228165" cy="28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96066" y="2721800"/>
            <a:ext cx="628363" cy="28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381289" y="2731338"/>
            <a:ext cx="628363" cy="27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439074" y="3236826"/>
            <a:ext cx="2113586" cy="29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125223" y="3761389"/>
            <a:ext cx="637884" cy="27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182347" y="4276415"/>
            <a:ext cx="647404" cy="28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743074" y="4276415"/>
            <a:ext cx="1256727" cy="28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760" y="211959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054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3355" y="2756748"/>
            <a:ext cx="637884" cy="286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91338" y="2756748"/>
            <a:ext cx="637884" cy="286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42545" y="2756748"/>
            <a:ext cx="1228165" cy="286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50049" y="3272118"/>
            <a:ext cx="1228165" cy="286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582545" y="3272118"/>
            <a:ext cx="1218644" cy="286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780495" y="3281661"/>
            <a:ext cx="647404" cy="27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28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24132" y="2280421"/>
            <a:ext cx="218975" cy="219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28132" y="3290299"/>
            <a:ext cx="637884" cy="285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594578" y="3833346"/>
            <a:ext cx="218975" cy="219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852628" y="4843224"/>
            <a:ext cx="1237685" cy="295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785322" y="4843224"/>
            <a:ext cx="637884" cy="285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127735" y="4843224"/>
            <a:ext cx="1228165" cy="285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32656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6466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29553" y="1753143"/>
            <a:ext cx="1532826" cy="28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85840" y="3240798"/>
            <a:ext cx="504056" cy="37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63900" y="3809721"/>
            <a:ext cx="347724" cy="339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>
            <a:extLst>
              <a:ext uri="{FF2B5EF4-FFF2-40B4-BE49-F238E27FC236}">
                <a16:creationId xmlns:a16="http://schemas.microsoft.com/office/drawing/2014/main" id="{CB0985B4-59EB-4DDA-90D4-1A7286CFFC86}"/>
              </a:ext>
            </a:extLst>
          </p:cNvPr>
          <p:cNvSpPr/>
          <p:nvPr/>
        </p:nvSpPr>
        <p:spPr bwMode="white">
          <a:xfrm>
            <a:off x="1487488" y="4293096"/>
            <a:ext cx="504056" cy="478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06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38314" y="1175279"/>
            <a:ext cx="637884" cy="28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03636" y="1175279"/>
            <a:ext cx="647404" cy="28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45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86380" y="1890129"/>
            <a:ext cx="333223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75933" y="1880598"/>
            <a:ext cx="342743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70347" y="1880598"/>
            <a:ext cx="352264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383801" y="1890129"/>
            <a:ext cx="333223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823735" y="2614480"/>
            <a:ext cx="647404" cy="26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308958" y="2604949"/>
            <a:ext cx="352264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499041" y="2604949"/>
            <a:ext cx="628363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841454" y="2604949"/>
            <a:ext cx="628363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183867" y="2604949"/>
            <a:ext cx="628363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516760" y="2614480"/>
            <a:ext cx="637884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223272" y="3643821"/>
            <a:ext cx="637884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2018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7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91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语文三年级下人教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第三单元过关测试卷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21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25" y="16165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045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96595" y="1844824"/>
            <a:ext cx="359245" cy="430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095008" y="1844824"/>
            <a:ext cx="359245" cy="430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67506" y="3066944"/>
            <a:ext cx="500695" cy="344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71568" y="2996952"/>
            <a:ext cx="500696" cy="414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11624" y="3573016"/>
            <a:ext cx="576065" cy="420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951984" y="3573016"/>
            <a:ext cx="576065" cy="410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409" y="23365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41024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26888" y="1907070"/>
            <a:ext cx="456991" cy="372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93334" y="1878449"/>
            <a:ext cx="390347" cy="438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901003" y="1887989"/>
            <a:ext cx="504595" cy="410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57929" y="1868908"/>
            <a:ext cx="495074" cy="438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21499" y="2822965"/>
            <a:ext cx="485553" cy="42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06987" y="2822965"/>
            <a:ext cx="466512" cy="381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092078" y="2822965"/>
            <a:ext cx="437950" cy="400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758524" y="2803884"/>
            <a:ext cx="466512" cy="44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626557" y="3748401"/>
            <a:ext cx="504595" cy="381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264441" y="3738860"/>
            <a:ext cx="495074" cy="42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671846" y="3777023"/>
            <a:ext cx="409388" cy="324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1300210" y="3777023"/>
            <a:ext cx="447471" cy="33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3207648" y="4654755"/>
            <a:ext cx="495074" cy="41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883615" y="4645215"/>
            <a:ext cx="428429" cy="45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6282822" y="4683377"/>
            <a:ext cx="418909" cy="381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6882623" y="4654755"/>
            <a:ext cx="504595" cy="42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7530028" y="4664296"/>
            <a:ext cx="447471" cy="372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3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32595" y="1908723"/>
            <a:ext cx="199933" cy="219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41322" y="1899197"/>
            <a:ext cx="238016" cy="57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12760" y="1965876"/>
            <a:ext cx="285619" cy="219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814876" y="2527884"/>
            <a:ext cx="161851" cy="104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357223" y="2451679"/>
            <a:ext cx="333223" cy="276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176661" y="3556643"/>
            <a:ext cx="342743" cy="295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737388" y="3556643"/>
            <a:ext cx="342743" cy="295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183537" y="3556643"/>
            <a:ext cx="352264" cy="295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46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24066" y="1747562"/>
            <a:ext cx="342743" cy="28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09487" y="1747562"/>
            <a:ext cx="637884" cy="28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74611" y="1747562"/>
            <a:ext cx="342743" cy="28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269553" y="1747562"/>
            <a:ext cx="637884" cy="28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14545" y="2310222"/>
            <a:ext cx="352264" cy="276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709487" y="2310222"/>
            <a:ext cx="637884" cy="276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384132" y="2310222"/>
            <a:ext cx="342743" cy="276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269553" y="2310222"/>
            <a:ext cx="637884" cy="276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833586" y="2872883"/>
            <a:ext cx="333223" cy="28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728528" y="2872883"/>
            <a:ext cx="609322" cy="28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374611" y="2872883"/>
            <a:ext cx="342743" cy="28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269553" y="2872883"/>
            <a:ext cx="637884" cy="28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833586" y="3426006"/>
            <a:ext cx="323702" cy="28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719008" y="3426006"/>
            <a:ext cx="618842" cy="28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374611" y="3426006"/>
            <a:ext cx="352264" cy="28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9260033" y="3426006"/>
            <a:ext cx="637884" cy="28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53777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6437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13719" y="1783307"/>
            <a:ext cx="1228165" cy="286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23239" y="2308249"/>
            <a:ext cx="1228165" cy="286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13719" y="2823647"/>
            <a:ext cx="1237685" cy="286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113719" y="3348588"/>
            <a:ext cx="1237685" cy="286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8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775801" y="2691607"/>
            <a:ext cx="637884" cy="286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18413" y="3216094"/>
            <a:ext cx="637884" cy="286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47570" y="4751412"/>
            <a:ext cx="333223" cy="267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556165" y="4760948"/>
            <a:ext cx="342743" cy="25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805355" y="5256827"/>
            <a:ext cx="637884" cy="286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661223" y="5256827"/>
            <a:ext cx="637884" cy="286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6064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6272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78545" y="2299829"/>
            <a:ext cx="7169057" cy="28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78545" y="3331611"/>
            <a:ext cx="3865388" cy="296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