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20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70" y="95659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2488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0595" y="2215065"/>
            <a:ext cx="2865719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68231" y="2215065"/>
            <a:ext cx="2323041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62710" y="2215065"/>
            <a:ext cx="2323041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57190" y="2215065"/>
            <a:ext cx="2608661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865851" y="2319865"/>
            <a:ext cx="342743" cy="4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8264" y="2748593"/>
            <a:ext cx="2265917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40595" y="3815649"/>
            <a:ext cx="7607008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46" y="19546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63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90876" y="1643250"/>
            <a:ext cx="1247206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23504" y="1643250"/>
            <a:ext cx="952066" cy="276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13322" y="1643250"/>
            <a:ext cx="333223" cy="276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6214" y="2176618"/>
            <a:ext cx="942545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58909" y="2176618"/>
            <a:ext cx="1532826" cy="276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106181" y="2700461"/>
            <a:ext cx="628363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581884" y="2709986"/>
            <a:ext cx="637884" cy="276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754247" y="3233829"/>
            <a:ext cx="1247206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401322" y="3233829"/>
            <a:ext cx="1228165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611438" y="3776721"/>
            <a:ext cx="1237685" cy="276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258512" y="3767197"/>
            <a:ext cx="1218644" cy="295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278545" y="4310089"/>
            <a:ext cx="1228165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581884" y="4310089"/>
            <a:ext cx="1237685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54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9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42512" y="1223243"/>
            <a:ext cx="2142148" cy="29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98710" y="1232793"/>
            <a:ext cx="2132628" cy="27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5388" y="1223243"/>
            <a:ext cx="1237685" cy="29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2264" y="1777119"/>
            <a:ext cx="933024" cy="27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15074" y="2875320"/>
            <a:ext cx="7607008" cy="28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38049" y="3429195"/>
            <a:ext cx="2275438" cy="28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63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438" y="1052736"/>
            <a:ext cx="11520000" cy="4483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5669" y="4019598"/>
            <a:ext cx="161851" cy="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37289" y="4019598"/>
            <a:ext cx="161851" cy="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84958" y="4172234"/>
            <a:ext cx="171371" cy="10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16231" y="4572904"/>
            <a:ext cx="161851" cy="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21090" y="4725540"/>
            <a:ext cx="171371" cy="10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025950" y="5013176"/>
            <a:ext cx="397642" cy="370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46F86883-B36F-407D-A28F-519F2FE5EBDE}"/>
              </a:ext>
            </a:extLst>
          </p:cNvPr>
          <p:cNvSpPr/>
          <p:nvPr/>
        </p:nvSpPr>
        <p:spPr bwMode="white">
          <a:xfrm>
            <a:off x="1899595" y="4042710"/>
            <a:ext cx="278685" cy="25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5331183A-C5D2-45E1-8702-ED48E0152384}"/>
              </a:ext>
            </a:extLst>
          </p:cNvPr>
          <p:cNvSpPr/>
          <p:nvPr/>
        </p:nvSpPr>
        <p:spPr bwMode="white">
          <a:xfrm>
            <a:off x="4295800" y="4031044"/>
            <a:ext cx="278685" cy="25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6">
            <a:extLst>
              <a:ext uri="{FF2B5EF4-FFF2-40B4-BE49-F238E27FC236}">
                <a16:creationId xmlns:a16="http://schemas.microsoft.com/office/drawing/2014/main" id="{DFE98AED-BD8D-4759-B7FA-5B628D026CF6}"/>
              </a:ext>
            </a:extLst>
          </p:cNvPr>
          <p:cNvSpPr/>
          <p:nvPr/>
        </p:nvSpPr>
        <p:spPr bwMode="white">
          <a:xfrm>
            <a:off x="6934626" y="4042709"/>
            <a:ext cx="278685" cy="25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6">
            <a:extLst>
              <a:ext uri="{FF2B5EF4-FFF2-40B4-BE49-F238E27FC236}">
                <a16:creationId xmlns:a16="http://schemas.microsoft.com/office/drawing/2014/main" id="{EA3BEFD1-505B-4209-A128-859AEA9E356C}"/>
              </a:ext>
            </a:extLst>
          </p:cNvPr>
          <p:cNvSpPr/>
          <p:nvPr/>
        </p:nvSpPr>
        <p:spPr bwMode="white">
          <a:xfrm>
            <a:off x="4266770" y="4597548"/>
            <a:ext cx="278685" cy="25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6">
            <a:extLst>
              <a:ext uri="{FF2B5EF4-FFF2-40B4-BE49-F238E27FC236}">
                <a16:creationId xmlns:a16="http://schemas.microsoft.com/office/drawing/2014/main" id="{83C7BD3F-5977-45AC-A886-FE7234FC552A}"/>
              </a:ext>
            </a:extLst>
          </p:cNvPr>
          <p:cNvSpPr/>
          <p:nvPr/>
        </p:nvSpPr>
        <p:spPr bwMode="white">
          <a:xfrm>
            <a:off x="6637414" y="4571430"/>
            <a:ext cx="278685" cy="25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2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7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42314" y="2283861"/>
            <a:ext cx="1218644" cy="28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08099" y="2283861"/>
            <a:ext cx="1228165" cy="28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32793" y="2838020"/>
            <a:ext cx="1237685" cy="28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08099" y="2838020"/>
            <a:ext cx="1228165" cy="28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0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08429" y="1194424"/>
            <a:ext cx="1732760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67404" y="1747477"/>
            <a:ext cx="2123107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02644" y="1747477"/>
            <a:ext cx="1275768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60429" y="2844047"/>
            <a:ext cx="3065652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280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5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第七单元过关测试卷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3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8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6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19736" y="1628801"/>
            <a:ext cx="720079" cy="44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89561" y="1628801"/>
            <a:ext cx="652263" cy="44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08648" y="2189739"/>
            <a:ext cx="403375" cy="364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08033" y="2125348"/>
            <a:ext cx="403375" cy="444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329741" y="2692174"/>
            <a:ext cx="720080" cy="364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600056" y="2692174"/>
            <a:ext cx="504056" cy="36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64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907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44462" y="1815210"/>
            <a:ext cx="418909" cy="343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53785" y="1786618"/>
            <a:ext cx="504595" cy="400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21421" y="2634871"/>
            <a:ext cx="1161520" cy="390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87338" y="2644402"/>
            <a:ext cx="504595" cy="390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153785" y="2625340"/>
            <a:ext cx="476033" cy="409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144925" y="3435469"/>
            <a:ext cx="485553" cy="447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811371" y="3464062"/>
            <a:ext cx="437950" cy="390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771966" y="3445000"/>
            <a:ext cx="1113917" cy="4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278545" y="4302784"/>
            <a:ext cx="390347" cy="409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897388" y="4245599"/>
            <a:ext cx="437950" cy="447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420033" y="4312315"/>
            <a:ext cx="437950" cy="352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057917" y="4321846"/>
            <a:ext cx="495074" cy="38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142942" y="4302784"/>
            <a:ext cx="514115" cy="4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8856991" y="4350439"/>
            <a:ext cx="447471" cy="304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32" y="190682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334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4793" y="1614792"/>
            <a:ext cx="333223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34479" y="1614792"/>
            <a:ext cx="333223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66710" y="1605266"/>
            <a:ext cx="342743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18314" y="1605266"/>
            <a:ext cx="342743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40132" y="2100637"/>
            <a:ext cx="333223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44000" y="2100637"/>
            <a:ext cx="323702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71570" y="2100637"/>
            <a:ext cx="323702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27834" y="2100637"/>
            <a:ext cx="333223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944991" y="3081855"/>
            <a:ext cx="333223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905917" y="3072328"/>
            <a:ext cx="342743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761785" y="3081855"/>
            <a:ext cx="342743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935471" y="3558174"/>
            <a:ext cx="342743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505719" y="3558174"/>
            <a:ext cx="333223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8171504" y="3567700"/>
            <a:ext cx="333223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9056925" y="3567700"/>
            <a:ext cx="333223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3354049" y="4044019"/>
            <a:ext cx="1218644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5724694" y="4539391"/>
            <a:ext cx="1237685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8247669" y="5025237"/>
            <a:ext cx="1228165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132933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24019"/>
            <a:ext cx="11520000" cy="248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13520" y="1652746"/>
            <a:ext cx="628363" cy="2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23041" y="2129054"/>
            <a:ext cx="628363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04000" y="2624415"/>
            <a:ext cx="647404" cy="2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13520" y="3110250"/>
            <a:ext cx="637884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4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37851" y="2799043"/>
            <a:ext cx="628363" cy="28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23471" y="3333857"/>
            <a:ext cx="637884" cy="276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02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47570" y="2234623"/>
            <a:ext cx="637884" cy="28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42710" y="2759451"/>
            <a:ext cx="637884" cy="28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27183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3889" y="2326557"/>
            <a:ext cx="3151338" cy="29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3410" y="3394836"/>
            <a:ext cx="6264595" cy="29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