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5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156995"/>
            <a:ext cx="152330" cy="8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52099" y="2156995"/>
            <a:ext cx="276099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99041" y="2309490"/>
            <a:ext cx="171371" cy="1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57752" y="2624011"/>
            <a:ext cx="152330" cy="8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76066" y="2624011"/>
            <a:ext cx="161851" cy="8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33256" y="2776506"/>
            <a:ext cx="161851" cy="1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03900" y="2776506"/>
            <a:ext cx="171371" cy="1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>
            <a:extLst>
              <a:ext uri="{FF2B5EF4-FFF2-40B4-BE49-F238E27FC236}">
                <a16:creationId xmlns:a16="http://schemas.microsoft.com/office/drawing/2014/main" id="{3C91AC7C-F60C-456F-A522-02A2D5419B09}"/>
              </a:ext>
            </a:extLst>
          </p:cNvPr>
          <p:cNvSpPr/>
          <p:nvPr/>
        </p:nvSpPr>
        <p:spPr bwMode="white">
          <a:xfrm>
            <a:off x="3428628" y="2171985"/>
            <a:ext cx="152331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7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0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32859" y="1232512"/>
            <a:ext cx="437950" cy="21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0016" y="2576526"/>
            <a:ext cx="2113586" cy="28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98776" y="2576526"/>
            <a:ext cx="647404" cy="28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75603" y="3034063"/>
            <a:ext cx="637884" cy="28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03438" y="3034063"/>
            <a:ext cx="637884" cy="28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08826" y="3510664"/>
            <a:ext cx="266578" cy="21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2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2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7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1613874"/>
            <a:ext cx="637884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03636" y="1613874"/>
            <a:ext cx="628363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32727" y="2548155"/>
            <a:ext cx="228495" cy="22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17553" y="3463369"/>
            <a:ext cx="218975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5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32595" y="1700613"/>
            <a:ext cx="628363" cy="27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93652" y="1700613"/>
            <a:ext cx="628363" cy="27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57685" y="2158912"/>
            <a:ext cx="637884" cy="28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65685" y="2158912"/>
            <a:ext cx="1218644" cy="28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04694" y="2636307"/>
            <a:ext cx="228495" cy="22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7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第二单元过关测试卷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5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8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2623420"/>
            <a:ext cx="780694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9636" y="2604366"/>
            <a:ext cx="637884" cy="2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46181" y="2604366"/>
            <a:ext cx="361785" cy="29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40528" y="2604366"/>
            <a:ext cx="190413" cy="6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11966" y="2680584"/>
            <a:ext cx="361785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76661" y="3890549"/>
            <a:ext cx="342743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51966" y="3733635"/>
            <a:ext cx="342743" cy="43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84198" y="3928659"/>
            <a:ext cx="495074" cy="2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554842" y="3947714"/>
            <a:ext cx="495074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40" y="166979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605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67504" y="1706532"/>
            <a:ext cx="514115" cy="45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52991" y="1735144"/>
            <a:ext cx="437950" cy="38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28033" y="1716069"/>
            <a:ext cx="504595" cy="43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58247" y="2545833"/>
            <a:ext cx="476033" cy="37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96132" y="2517220"/>
            <a:ext cx="514115" cy="44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801851" y="3385134"/>
            <a:ext cx="409388" cy="314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01652" y="3327909"/>
            <a:ext cx="495074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486677" y="3346984"/>
            <a:ext cx="485553" cy="38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143603" y="3308834"/>
            <a:ext cx="476033" cy="44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085157" y="3327909"/>
            <a:ext cx="447471" cy="42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770644" y="3337446"/>
            <a:ext cx="456991" cy="3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572694" y="4119523"/>
            <a:ext cx="514115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239140" y="4119523"/>
            <a:ext cx="485553" cy="42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8200066" y="4129060"/>
            <a:ext cx="342743" cy="41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780826" y="4129060"/>
            <a:ext cx="485553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48">
            <a:extLst>
              <a:ext uri="{FF2B5EF4-FFF2-40B4-BE49-F238E27FC236}">
                <a16:creationId xmlns:a16="http://schemas.microsoft.com/office/drawing/2014/main" id="{47C04A1C-1AB7-449E-A5AA-B15B7F0D4AC2}"/>
              </a:ext>
            </a:extLst>
          </p:cNvPr>
          <p:cNvSpPr/>
          <p:nvPr/>
        </p:nvSpPr>
        <p:spPr bwMode="white">
          <a:xfrm>
            <a:off x="10689718" y="1695501"/>
            <a:ext cx="504595" cy="43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2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1622760"/>
            <a:ext cx="628363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1613238"/>
            <a:ext cx="628363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98710" y="1622760"/>
            <a:ext cx="637884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16826" y="1622760"/>
            <a:ext cx="637884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72000" y="2070300"/>
            <a:ext cx="637884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90115" y="2070300"/>
            <a:ext cx="618842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89190" y="2070300"/>
            <a:ext cx="647404" cy="29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16826" y="2079822"/>
            <a:ext cx="628363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184859" y="2993945"/>
            <a:ext cx="333223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469487" y="2974901"/>
            <a:ext cx="314181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746909" y="3431963"/>
            <a:ext cx="1228165" cy="27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012495" y="3422441"/>
            <a:ext cx="1228165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737388" y="3879502"/>
            <a:ext cx="1228165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002975" y="3879502"/>
            <a:ext cx="1237685" cy="28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4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1653014"/>
            <a:ext cx="342743" cy="276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9719" y="1653014"/>
            <a:ext cx="342743" cy="26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40727" y="1653014"/>
            <a:ext cx="352264" cy="26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28991" y="2111426"/>
            <a:ext cx="342743" cy="26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89719" y="2101876"/>
            <a:ext cx="342743" cy="28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50247" y="2101876"/>
            <a:ext cx="333223" cy="276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97719" y="2550737"/>
            <a:ext cx="1237685" cy="28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507239" y="3009149"/>
            <a:ext cx="1228165" cy="276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497719" y="3458010"/>
            <a:ext cx="1237685" cy="29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46247" y="1662121"/>
            <a:ext cx="342743" cy="27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62545" y="2110640"/>
            <a:ext cx="6264595" cy="28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93917" y="2568703"/>
            <a:ext cx="647404" cy="28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62545" y="3026766"/>
            <a:ext cx="6864396" cy="28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6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2128311"/>
            <a:ext cx="6416925" cy="29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3071791"/>
            <a:ext cx="4627041" cy="28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62545" y="4491776"/>
            <a:ext cx="8206809" cy="28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23272" y="5435256"/>
            <a:ext cx="3760661" cy="28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5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95041" y="1632794"/>
            <a:ext cx="637884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46578" y="1642325"/>
            <a:ext cx="1827966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687801" y="1642325"/>
            <a:ext cx="342743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19735" y="2109341"/>
            <a:ext cx="4198611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32066" y="2585887"/>
            <a:ext cx="122816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26347" y="2585887"/>
            <a:ext cx="94254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300099" y="3052903"/>
            <a:ext cx="1228165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118214" y="3052903"/>
            <a:ext cx="94254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822743" y="3519919"/>
            <a:ext cx="637884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717024" y="3538981"/>
            <a:ext cx="333223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460628" y="3996466"/>
            <a:ext cx="122816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