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0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23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61752" y="2331466"/>
            <a:ext cx="371305" cy="31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81123" y="3057508"/>
            <a:ext cx="371305" cy="30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70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3283005"/>
            <a:ext cx="6731107" cy="314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00694" y="4436960"/>
            <a:ext cx="5740958" cy="324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53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81123" y="2527414"/>
            <a:ext cx="3313190" cy="31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81123" y="3232076"/>
            <a:ext cx="3303669" cy="31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45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1813379"/>
            <a:ext cx="1342413" cy="31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32859" y="1813379"/>
            <a:ext cx="1351933" cy="31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76528" y="2518184"/>
            <a:ext cx="1028231" cy="32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32859" y="2518184"/>
            <a:ext cx="1018710" cy="31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90975" y="3232515"/>
            <a:ext cx="1342413" cy="30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94710" y="3232515"/>
            <a:ext cx="1351933" cy="30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174016" y="3222990"/>
            <a:ext cx="1028231" cy="31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45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61950" y="1127660"/>
            <a:ext cx="695008" cy="29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03636" y="1127660"/>
            <a:ext cx="685487" cy="30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26280" y="1118128"/>
            <a:ext cx="704528" cy="31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04826" y="1833037"/>
            <a:ext cx="695008" cy="31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46710" y="2538414"/>
            <a:ext cx="695008" cy="31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476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3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28528" y="3299170"/>
            <a:ext cx="999669" cy="31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37190" y="3308695"/>
            <a:ext cx="1018710" cy="30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74413" y="3299170"/>
            <a:ext cx="990148" cy="31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28528" y="4003971"/>
            <a:ext cx="1342413" cy="31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60892" y="4003971"/>
            <a:ext cx="1351933" cy="31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02776" y="4003971"/>
            <a:ext cx="1351933" cy="31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83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481830"/>
            <a:ext cx="685487" cy="31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80528" y="2481830"/>
            <a:ext cx="695008" cy="31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98710" y="2481830"/>
            <a:ext cx="695008" cy="31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07371" y="2481830"/>
            <a:ext cx="685487" cy="31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38049" y="3177977"/>
            <a:ext cx="695008" cy="29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13752" y="3177977"/>
            <a:ext cx="1018710" cy="30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175008" y="3177977"/>
            <a:ext cx="1018710" cy="30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453090" y="4551199"/>
            <a:ext cx="6074181" cy="314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05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95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9032" y="1080000"/>
            <a:ext cx="10859576" cy="469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第一单元过关测试卷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63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1696" y="870641"/>
            <a:ext cx="10928920" cy="378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19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5560" y="1832627"/>
            <a:ext cx="576064" cy="2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96001" y="1832627"/>
            <a:ext cx="507768" cy="2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20536" y="1832627"/>
            <a:ext cx="551463" cy="2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72016" y="2679803"/>
            <a:ext cx="547057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88089" y="2698275"/>
            <a:ext cx="648704" cy="27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918684" y="2698275"/>
            <a:ext cx="792087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972016" y="3557002"/>
            <a:ext cx="651785" cy="2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951984" y="3566239"/>
            <a:ext cx="651785" cy="27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126413" y="3547475"/>
            <a:ext cx="362075" cy="2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6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29057" y="2339912"/>
            <a:ext cx="485553" cy="43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09752" y="2349457"/>
            <a:ext cx="523636" cy="44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37917" y="2349457"/>
            <a:ext cx="456991" cy="43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18611" y="2349457"/>
            <a:ext cx="514115" cy="41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03702" y="2339912"/>
            <a:ext cx="437950" cy="43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84396" y="2339912"/>
            <a:ext cx="485553" cy="41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460297" y="2339912"/>
            <a:ext cx="314181" cy="43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231471" y="2378091"/>
            <a:ext cx="523636" cy="35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031206" y="2378091"/>
            <a:ext cx="523636" cy="35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119537" y="3847989"/>
            <a:ext cx="514115" cy="44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957355" y="3867079"/>
            <a:ext cx="437950" cy="400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918280" y="3867079"/>
            <a:ext cx="514115" cy="400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718016" y="3857534"/>
            <a:ext cx="514115" cy="43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584396" y="3838445"/>
            <a:ext cx="523636" cy="46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8374611" y="3847989"/>
            <a:ext cx="523636" cy="45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9279074" y="3847989"/>
            <a:ext cx="495074" cy="46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95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2289546"/>
            <a:ext cx="685487" cy="31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85190" y="2289546"/>
            <a:ext cx="695008" cy="30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46181" y="2289546"/>
            <a:ext cx="704528" cy="30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35735" y="2289546"/>
            <a:ext cx="704528" cy="31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05157" y="2880033"/>
            <a:ext cx="695008" cy="31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85190" y="2880033"/>
            <a:ext cx="685487" cy="30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55702" y="2880033"/>
            <a:ext cx="695008" cy="31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35735" y="2880033"/>
            <a:ext cx="695008" cy="30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3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2778767"/>
            <a:ext cx="695008" cy="29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85057" y="2778767"/>
            <a:ext cx="685487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98049" y="2778767"/>
            <a:ext cx="695008" cy="314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29322" y="3360928"/>
            <a:ext cx="1351933" cy="314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85057" y="3370472"/>
            <a:ext cx="695008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507570" y="3360928"/>
            <a:ext cx="685487" cy="314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653024" y="3952634"/>
            <a:ext cx="695008" cy="314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585057" y="3952634"/>
            <a:ext cx="685487" cy="314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498049" y="3952634"/>
            <a:ext cx="695008" cy="314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4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81652" y="2070716"/>
            <a:ext cx="380826" cy="29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14677" y="2080242"/>
            <a:ext cx="371305" cy="29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56363" y="2070716"/>
            <a:ext cx="361785" cy="3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79867" y="2070716"/>
            <a:ext cx="371305" cy="3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55107" y="2175503"/>
            <a:ext cx="371305" cy="20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64628" y="2070716"/>
            <a:ext cx="361785" cy="9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688132" y="2061189"/>
            <a:ext cx="371305" cy="31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138578" y="3194797"/>
            <a:ext cx="361785" cy="29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062082" y="3194797"/>
            <a:ext cx="371305" cy="29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299438" y="3204323"/>
            <a:ext cx="361785" cy="29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222942" y="3194797"/>
            <a:ext cx="371305" cy="29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117223" y="3194797"/>
            <a:ext cx="361785" cy="3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040727" y="3194797"/>
            <a:ext cx="361785" cy="3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052231" y="4109304"/>
            <a:ext cx="1342413" cy="31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3071603" y="4842815"/>
            <a:ext cx="1332892" cy="3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6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00165" y="1976514"/>
            <a:ext cx="2284958" cy="743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98975" y="1976514"/>
            <a:ext cx="2284958" cy="743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00165" y="3445272"/>
            <a:ext cx="2284958" cy="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98975" y="3445272"/>
            <a:ext cx="2284958" cy="69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00165" y="4103351"/>
            <a:ext cx="2284958" cy="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9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75933" y="3065881"/>
            <a:ext cx="685487" cy="29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00231" y="3791491"/>
            <a:ext cx="695008" cy="305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