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79BF2-CBFF-40EA-9966-E859B9FDB264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2DFD-A6BD-4D0D-8138-CAAECB87E4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5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12DFD-A6BD-4D0D-8138-CAAECB87E4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2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16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1890427"/>
            <a:ext cx="371305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1890427"/>
            <a:ext cx="380826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5884" y="1899962"/>
            <a:ext cx="333223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79867" y="1890427"/>
            <a:ext cx="371305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74148" y="1899962"/>
            <a:ext cx="333223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88132" y="1880893"/>
            <a:ext cx="361785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91173" y="2843872"/>
            <a:ext cx="352264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14677" y="2843872"/>
            <a:ext cx="361785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56363" y="2843872"/>
            <a:ext cx="361785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98909" y="2853406"/>
            <a:ext cx="323702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107702" y="2853406"/>
            <a:ext cx="361785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031206" y="2853406"/>
            <a:ext cx="371305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880859" y="3625696"/>
            <a:ext cx="1342413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871008" y="4197763"/>
            <a:ext cx="1313851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395305" y="4788898"/>
            <a:ext cx="1332892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56" y="109402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820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99206" y="1681524"/>
            <a:ext cx="695008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99206" y="2262677"/>
            <a:ext cx="695008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99206" y="2843831"/>
            <a:ext cx="675966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99206" y="3424984"/>
            <a:ext cx="695008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796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0677" y="3166082"/>
            <a:ext cx="4446148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30677" y="4511075"/>
            <a:ext cx="4446148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4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2451977"/>
            <a:ext cx="1342413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70413" y="2451977"/>
            <a:ext cx="1685157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61752" y="3804898"/>
            <a:ext cx="166611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65487" y="3804898"/>
            <a:ext cx="1675636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34" y="25249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922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65" y="1766833"/>
            <a:ext cx="695008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94204" y="1757312"/>
            <a:ext cx="675966" cy="3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50403" y="1757312"/>
            <a:ext cx="685487" cy="3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9626" y="2433324"/>
            <a:ext cx="685487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57775" y="3109337"/>
            <a:ext cx="1351933" cy="3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75361" y="3109337"/>
            <a:ext cx="1018710" cy="3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45609" y="3775828"/>
            <a:ext cx="1656595" cy="32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76882" y="4451841"/>
            <a:ext cx="1647074" cy="3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174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1118185"/>
            <a:ext cx="1342413" cy="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13752" y="1108639"/>
            <a:ext cx="1666115" cy="3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1786438"/>
            <a:ext cx="695008" cy="31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38049" y="1786438"/>
            <a:ext cx="1018710" cy="31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821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385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84750" y="1510381"/>
            <a:ext cx="4826975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40" y="1720135"/>
            <a:ext cx="4046280" cy="47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8717" y="2234985"/>
            <a:ext cx="11063008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8717" y="2892850"/>
            <a:ext cx="4008198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65444" y="3779537"/>
            <a:ext cx="1370975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95593" y="4437402"/>
            <a:ext cx="1342413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07990" y="4427868"/>
            <a:ext cx="1009190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384" y="1089560"/>
            <a:ext cx="6984776" cy="197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2" name="Rectangle 6146">
            <a:extLst>
              <a:ext uri="{FF2B5EF4-FFF2-40B4-BE49-F238E27FC236}">
                <a16:creationId xmlns:a16="http://schemas.microsoft.com/office/drawing/2014/main" id="{F9438BD8-D47F-479D-A19E-27E87F0B6A52}"/>
              </a:ext>
            </a:extLst>
          </p:cNvPr>
          <p:cNvSpPr/>
          <p:nvPr/>
        </p:nvSpPr>
        <p:spPr bwMode="white">
          <a:xfrm>
            <a:off x="548720" y="3051840"/>
            <a:ext cx="10923280" cy="197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期中模拟测试卷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6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3550" y="1017000"/>
            <a:ext cx="11520000" cy="442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3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4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3673" y="1860936"/>
            <a:ext cx="413484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88088" y="1860936"/>
            <a:ext cx="413484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89670" y="2756157"/>
            <a:ext cx="630047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11472" y="2756157"/>
            <a:ext cx="630047" cy="2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31704" y="3651377"/>
            <a:ext cx="504056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2224" y="3651377"/>
            <a:ext cx="557527" cy="2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2356991"/>
            <a:ext cx="447471" cy="4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95702" y="2433229"/>
            <a:ext cx="371305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52165" y="2376050"/>
            <a:ext cx="485553" cy="4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32859" y="2385580"/>
            <a:ext cx="523636" cy="4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46446" y="2366520"/>
            <a:ext cx="495074" cy="42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36661" y="2376050"/>
            <a:ext cx="514115" cy="42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59768" y="2414169"/>
            <a:ext cx="485553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40462" y="2385580"/>
            <a:ext cx="504595" cy="4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86446" y="3948464"/>
            <a:ext cx="409388" cy="4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38578" y="3929405"/>
            <a:ext cx="514115" cy="4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90247" y="3891286"/>
            <a:ext cx="456991" cy="4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42380" y="3957994"/>
            <a:ext cx="514115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94049" y="3957994"/>
            <a:ext cx="390347" cy="390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55702" y="3929405"/>
            <a:ext cx="476033" cy="4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88330" y="3929405"/>
            <a:ext cx="409388" cy="4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840462" y="3967524"/>
            <a:ext cx="495074" cy="4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26" y="2421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072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659607" y="1773607"/>
            <a:ext cx="99966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09888" y="1783149"/>
            <a:ext cx="352264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79912" y="1740892"/>
            <a:ext cx="470663" cy="3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345425" y="2412929"/>
            <a:ext cx="666446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91971" y="3052251"/>
            <a:ext cx="304661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38780" y="2969688"/>
            <a:ext cx="571239" cy="32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847376" y="3119046"/>
            <a:ext cx="171371" cy="1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993161" y="3643862"/>
            <a:ext cx="685487" cy="31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1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2710654"/>
            <a:ext cx="371305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2710654"/>
            <a:ext cx="371305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41190" y="2710654"/>
            <a:ext cx="380826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5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 flipH="1">
            <a:off x="2176662" y="3075794"/>
            <a:ext cx="361784" cy="29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3085341"/>
            <a:ext cx="361785" cy="30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88661" y="3085341"/>
            <a:ext cx="371305" cy="29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94512" y="1738176"/>
            <a:ext cx="1009190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60099" y="1728637"/>
            <a:ext cx="1018710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32661" y="2310502"/>
            <a:ext cx="1351933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07768" y="2320041"/>
            <a:ext cx="1342413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23140" y="2901907"/>
            <a:ext cx="1351933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98247" y="2901907"/>
            <a:ext cx="1351933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28793" y="4065639"/>
            <a:ext cx="695008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84859" y="4075177"/>
            <a:ext cx="704528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459966" y="4065639"/>
            <a:ext cx="675966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97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1823425"/>
            <a:ext cx="2656264" cy="238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9950" y="1832956"/>
            <a:ext cx="2618181" cy="237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