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9" r:id="rId2"/>
    <p:sldId id="288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90" r:id="rId21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65" d="100"/>
          <a:sy n="65" d="100"/>
        </p:scale>
        <p:origin x="90" y="630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AE089B9-6A2E-4972-83BF-46F077AB0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7778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6147">
            <a:extLst>
              <a:ext uri="{FF2B5EF4-FFF2-40B4-BE49-F238E27FC236}">
                <a16:creationId xmlns:a16="http://schemas.microsoft.com/office/drawing/2014/main" id="{12CFA323-1FAF-480C-B789-8E77F4EE81CC}"/>
              </a:ext>
            </a:extLst>
          </p:cNvPr>
          <p:cNvSpPr/>
          <p:nvPr/>
        </p:nvSpPr>
        <p:spPr bwMode="white">
          <a:xfrm>
            <a:off x="2927649" y="1700808"/>
            <a:ext cx="288032" cy="439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6147">
            <a:extLst>
              <a:ext uri="{FF2B5EF4-FFF2-40B4-BE49-F238E27FC236}">
                <a16:creationId xmlns:a16="http://schemas.microsoft.com/office/drawing/2014/main" id="{54E05BCF-51C7-4830-AB64-A178EBB1E78E}"/>
              </a:ext>
            </a:extLst>
          </p:cNvPr>
          <p:cNvSpPr/>
          <p:nvPr/>
        </p:nvSpPr>
        <p:spPr bwMode="white">
          <a:xfrm>
            <a:off x="3647728" y="1703830"/>
            <a:ext cx="288032" cy="439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6147">
            <a:extLst>
              <a:ext uri="{FF2B5EF4-FFF2-40B4-BE49-F238E27FC236}">
                <a16:creationId xmlns:a16="http://schemas.microsoft.com/office/drawing/2014/main" id="{C89C1D82-6D6B-4360-9B61-DCED288FB8E7}"/>
              </a:ext>
            </a:extLst>
          </p:cNvPr>
          <p:cNvSpPr/>
          <p:nvPr/>
        </p:nvSpPr>
        <p:spPr bwMode="white">
          <a:xfrm>
            <a:off x="4871864" y="1700808"/>
            <a:ext cx="288032" cy="439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147">
            <a:extLst>
              <a:ext uri="{FF2B5EF4-FFF2-40B4-BE49-F238E27FC236}">
                <a16:creationId xmlns:a16="http://schemas.microsoft.com/office/drawing/2014/main" id="{1831FE8D-3575-4353-8F91-13C0A70085A3}"/>
              </a:ext>
            </a:extLst>
          </p:cNvPr>
          <p:cNvSpPr/>
          <p:nvPr/>
        </p:nvSpPr>
        <p:spPr bwMode="white">
          <a:xfrm>
            <a:off x="8795360" y="1700808"/>
            <a:ext cx="324975" cy="439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147">
            <a:extLst>
              <a:ext uri="{FF2B5EF4-FFF2-40B4-BE49-F238E27FC236}">
                <a16:creationId xmlns:a16="http://schemas.microsoft.com/office/drawing/2014/main" id="{7F4243C4-2ACD-45BE-A0C1-AD166FB130CE}"/>
              </a:ext>
            </a:extLst>
          </p:cNvPr>
          <p:cNvSpPr/>
          <p:nvPr/>
        </p:nvSpPr>
        <p:spPr bwMode="white">
          <a:xfrm>
            <a:off x="3634090" y="2327660"/>
            <a:ext cx="252967" cy="439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147">
            <a:extLst>
              <a:ext uri="{FF2B5EF4-FFF2-40B4-BE49-F238E27FC236}">
                <a16:creationId xmlns:a16="http://schemas.microsoft.com/office/drawing/2014/main" id="{D945A535-051A-4390-8F6D-39768527180F}"/>
              </a:ext>
            </a:extLst>
          </p:cNvPr>
          <p:cNvSpPr/>
          <p:nvPr/>
        </p:nvSpPr>
        <p:spPr bwMode="white">
          <a:xfrm>
            <a:off x="5875577" y="2449158"/>
            <a:ext cx="252967" cy="439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6147">
            <a:extLst>
              <a:ext uri="{FF2B5EF4-FFF2-40B4-BE49-F238E27FC236}">
                <a16:creationId xmlns:a16="http://schemas.microsoft.com/office/drawing/2014/main" id="{A8AF3D45-1966-4C7E-9608-32D098407B1F}"/>
              </a:ext>
            </a:extLst>
          </p:cNvPr>
          <p:cNvSpPr/>
          <p:nvPr/>
        </p:nvSpPr>
        <p:spPr bwMode="white">
          <a:xfrm>
            <a:off x="9462138" y="2360142"/>
            <a:ext cx="252967" cy="439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6147">
            <a:extLst>
              <a:ext uri="{FF2B5EF4-FFF2-40B4-BE49-F238E27FC236}">
                <a16:creationId xmlns:a16="http://schemas.microsoft.com/office/drawing/2014/main" id="{E46E1A9E-1105-446C-BEEC-F681C418181D}"/>
              </a:ext>
            </a:extLst>
          </p:cNvPr>
          <p:cNvSpPr/>
          <p:nvPr/>
        </p:nvSpPr>
        <p:spPr bwMode="white">
          <a:xfrm>
            <a:off x="10724585" y="2449158"/>
            <a:ext cx="252967" cy="439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6147">
            <a:extLst>
              <a:ext uri="{FF2B5EF4-FFF2-40B4-BE49-F238E27FC236}">
                <a16:creationId xmlns:a16="http://schemas.microsoft.com/office/drawing/2014/main" id="{8A35A5FA-4A95-41FD-8393-7D5F9E308AE1}"/>
              </a:ext>
            </a:extLst>
          </p:cNvPr>
          <p:cNvSpPr/>
          <p:nvPr/>
        </p:nvSpPr>
        <p:spPr bwMode="white">
          <a:xfrm>
            <a:off x="5519936" y="3059380"/>
            <a:ext cx="144015" cy="439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6147">
            <a:extLst>
              <a:ext uri="{FF2B5EF4-FFF2-40B4-BE49-F238E27FC236}">
                <a16:creationId xmlns:a16="http://schemas.microsoft.com/office/drawing/2014/main" id="{6B5A5F19-E262-47F0-93E4-3BEEBA0A2B0F}"/>
              </a:ext>
            </a:extLst>
          </p:cNvPr>
          <p:cNvSpPr/>
          <p:nvPr/>
        </p:nvSpPr>
        <p:spPr bwMode="white">
          <a:xfrm>
            <a:off x="10305343" y="3140968"/>
            <a:ext cx="144015" cy="439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6147">
            <a:extLst>
              <a:ext uri="{FF2B5EF4-FFF2-40B4-BE49-F238E27FC236}">
                <a16:creationId xmlns:a16="http://schemas.microsoft.com/office/drawing/2014/main" id="{7E9EB624-AF14-4271-A3A0-98A59A8C7FFA}"/>
              </a:ext>
            </a:extLst>
          </p:cNvPr>
          <p:cNvSpPr/>
          <p:nvPr/>
        </p:nvSpPr>
        <p:spPr bwMode="white">
          <a:xfrm>
            <a:off x="3575720" y="3636946"/>
            <a:ext cx="311337" cy="439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6147">
            <a:extLst>
              <a:ext uri="{FF2B5EF4-FFF2-40B4-BE49-F238E27FC236}">
                <a16:creationId xmlns:a16="http://schemas.microsoft.com/office/drawing/2014/main" id="{426A1619-596B-4D7F-BA23-A22038BA9F97}"/>
              </a:ext>
            </a:extLst>
          </p:cNvPr>
          <p:cNvSpPr/>
          <p:nvPr/>
        </p:nvSpPr>
        <p:spPr bwMode="white">
          <a:xfrm>
            <a:off x="6888088" y="3640319"/>
            <a:ext cx="311337" cy="439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8504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424198" y="3117702"/>
            <a:ext cx="3475041" cy="314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500694" y="4184163"/>
            <a:ext cx="4112925" cy="3237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83511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938644" y="2418107"/>
            <a:ext cx="1028231" cy="315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689785" y="2418107"/>
            <a:ext cx="1018710" cy="315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369" y="161650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1344" y="1052736"/>
            <a:ext cx="11520000" cy="425107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760930" y="1719945"/>
            <a:ext cx="685487" cy="305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112203" y="1710413"/>
            <a:ext cx="695008" cy="305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886021" y="2358560"/>
            <a:ext cx="685487" cy="305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542947" y="3006706"/>
            <a:ext cx="1009190" cy="314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533426" y="3654853"/>
            <a:ext cx="1028231" cy="305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2552467" y="4302999"/>
            <a:ext cx="1009190" cy="314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5494352" y="4302999"/>
            <a:ext cx="1009190" cy="314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400467" y="4951145"/>
            <a:ext cx="1675636" cy="305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025" y="161650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052736"/>
            <a:ext cx="11520000" cy="309360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646876" y="2408575"/>
            <a:ext cx="323702" cy="2959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646876" y="3697578"/>
            <a:ext cx="323702" cy="305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052736"/>
            <a:ext cx="11520000" cy="427212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5877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34049" y="4038009"/>
            <a:ext cx="5426776" cy="3244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025" y="161650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052736"/>
            <a:ext cx="11520000" cy="361973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21355" y="1852886"/>
            <a:ext cx="3922512" cy="9280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59570" y="4281915"/>
            <a:ext cx="3798743" cy="3143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6146">
            <a:extLst>
              <a:ext uri="{FF2B5EF4-FFF2-40B4-BE49-F238E27FC236}">
                <a16:creationId xmlns:a16="http://schemas.microsoft.com/office/drawing/2014/main" id="{381CFCC4-2ADB-426A-B8B5-3791095E64F0}"/>
              </a:ext>
            </a:extLst>
          </p:cNvPr>
          <p:cNvSpPr/>
          <p:nvPr/>
        </p:nvSpPr>
        <p:spPr bwMode="white">
          <a:xfrm>
            <a:off x="1775520" y="2221695"/>
            <a:ext cx="3568347" cy="9280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0463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8" name="Rectangle 6147"/>
          <p:cNvSpPr/>
          <p:nvPr/>
        </p:nvSpPr>
        <p:spPr bwMode="white">
          <a:xfrm>
            <a:off x="1415480" y="2996952"/>
            <a:ext cx="6264696" cy="26876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Picture 6145" descr="18.png">
            <a:extLst>
              <a:ext uri="{FF2B5EF4-FFF2-40B4-BE49-F238E27FC236}">
                <a16:creationId xmlns:a16="http://schemas.microsoft.com/office/drawing/2014/main" id="{4B32F934-D9F2-47D8-A8B4-89EB88AE885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5054103"/>
            <a:ext cx="11520000" cy="140580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8170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8" name="Rectangle 6147"/>
          <p:cNvSpPr/>
          <p:nvPr/>
        </p:nvSpPr>
        <p:spPr bwMode="white">
          <a:xfrm>
            <a:off x="694888" y="1075227"/>
            <a:ext cx="10777112" cy="5384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文本框 1">
            <a:extLst>
              <a:ext uri="{FF2B5EF4-FFF2-40B4-BE49-F238E27FC236}">
                <a16:creationId xmlns:a16="http://schemas.microsoft.com/office/drawing/2014/main" id="{D179D99B-CEB4-43B8-B551-39F9FD41C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325" y="1844675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语文二年级下人教</a:t>
            </a:r>
          </a:p>
        </p:txBody>
      </p:sp>
      <p:sp>
        <p:nvSpPr>
          <p:cNvPr id="9219" name="文本框 4">
            <a:extLst>
              <a:ext uri="{FF2B5EF4-FFF2-40B4-BE49-F238E27FC236}">
                <a16:creationId xmlns:a16="http://schemas.microsoft.com/office/drawing/2014/main" id="{4177A4A1-DB93-4F07-BD8C-2112B2812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0829" y="2878756"/>
            <a:ext cx="64303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dirty="0">
                <a:latin typeface="Calibri" panose="020F0502020204030204" pitchFamily="34" charset="0"/>
              </a:rPr>
              <a:t>期末达标测试卷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258AAAD-0F1D-4DC1-BC5D-EA250D369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8" y="0"/>
            <a:ext cx="1217327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0623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071665" y="1700808"/>
            <a:ext cx="694946" cy="3891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752184" y="1785095"/>
            <a:ext cx="374889" cy="3049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966937" y="2329677"/>
            <a:ext cx="694946" cy="3891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951984" y="2329677"/>
            <a:ext cx="694946" cy="3891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3071665" y="2977604"/>
            <a:ext cx="792087" cy="3891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8832304" y="2977605"/>
            <a:ext cx="792087" cy="389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3071666" y="3606473"/>
            <a:ext cx="694946" cy="3987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9372410" y="3616002"/>
            <a:ext cx="792086" cy="389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3975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386446" y="2348970"/>
            <a:ext cx="456991" cy="448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167140" y="2320346"/>
            <a:ext cx="485553" cy="467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280727" y="2339429"/>
            <a:ext cx="456991" cy="429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089983" y="2339429"/>
            <a:ext cx="418909" cy="4388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7175008" y="2329887"/>
            <a:ext cx="476033" cy="467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7974743" y="2329887"/>
            <a:ext cx="466512" cy="448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10040727" y="2358511"/>
            <a:ext cx="456991" cy="419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0907107" y="2348970"/>
            <a:ext cx="428429" cy="400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1376925" y="3866009"/>
            <a:ext cx="466512" cy="467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2157619" y="3827844"/>
            <a:ext cx="476033" cy="448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4299768" y="3875550"/>
            <a:ext cx="447471" cy="448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5070942" y="3875550"/>
            <a:ext cx="466512" cy="429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0" name="Rectangle 6159"/>
          <p:cNvSpPr/>
          <p:nvPr/>
        </p:nvSpPr>
        <p:spPr bwMode="white">
          <a:xfrm>
            <a:off x="7194049" y="3875550"/>
            <a:ext cx="399867" cy="467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1" name="Rectangle 6160"/>
          <p:cNvSpPr/>
          <p:nvPr/>
        </p:nvSpPr>
        <p:spPr bwMode="white">
          <a:xfrm>
            <a:off x="7936661" y="3913715"/>
            <a:ext cx="476033" cy="3625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2" name="Rectangle 6161"/>
          <p:cNvSpPr/>
          <p:nvPr/>
        </p:nvSpPr>
        <p:spPr bwMode="white">
          <a:xfrm>
            <a:off x="10034381" y="3827844"/>
            <a:ext cx="485553" cy="5152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3" name="Rectangle 6162"/>
          <p:cNvSpPr/>
          <p:nvPr/>
        </p:nvSpPr>
        <p:spPr bwMode="white">
          <a:xfrm>
            <a:off x="10859504" y="3827844"/>
            <a:ext cx="485553" cy="4675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6" grpId="0" animBg="1"/>
      <p:bldP spid="6157" grpId="0" animBg="1"/>
      <p:bldP spid="6158" grpId="0" animBg="1"/>
      <p:bldP spid="6159" grpId="0" animBg="1"/>
      <p:bldP spid="6160" grpId="0" animBg="1"/>
      <p:bldP spid="6161" grpId="0" animBg="1"/>
      <p:bldP spid="6162" grpId="0" animBg="1"/>
      <p:bldP spid="616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904" y="258771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124744"/>
            <a:ext cx="11520000" cy="258852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74053" y="2404680"/>
            <a:ext cx="685487" cy="315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944566" y="2414231"/>
            <a:ext cx="695008" cy="3056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715078" y="2404680"/>
            <a:ext cx="704528" cy="315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485590" y="2404680"/>
            <a:ext cx="704528" cy="315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164533" y="3035096"/>
            <a:ext cx="695008" cy="3056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4944566" y="3025544"/>
            <a:ext cx="685487" cy="324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7724599" y="3035096"/>
            <a:ext cx="675966" cy="3056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0495111" y="3025544"/>
            <a:ext cx="685487" cy="324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825" y="161650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6800" y="1052736"/>
            <a:ext cx="11520000" cy="29673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423229" y="1730166"/>
            <a:ext cx="695008" cy="3244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793213" y="1730166"/>
            <a:ext cx="371305" cy="3148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729213" y="2378973"/>
            <a:ext cx="371305" cy="305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4204585" y="2378973"/>
            <a:ext cx="675966" cy="305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7346403" y="3018238"/>
            <a:ext cx="695008" cy="3148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2443262" y="3676586"/>
            <a:ext cx="257057" cy="2480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5023361" y="3686127"/>
            <a:ext cx="628363" cy="2385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025" y="161650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052736"/>
            <a:ext cx="11520000" cy="324092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122909" y="2930563"/>
            <a:ext cx="371305" cy="3240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1122909" y="3597811"/>
            <a:ext cx="371305" cy="3145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825" y="161650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6800" y="1052736"/>
            <a:ext cx="11520000" cy="268112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697676" y="2617520"/>
            <a:ext cx="380826" cy="314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697676" y="3275875"/>
            <a:ext cx="380826" cy="314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6994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57619" y="1956833"/>
            <a:ext cx="333223" cy="295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062082" y="1966364"/>
            <a:ext cx="371305" cy="295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289917" y="1956833"/>
            <a:ext cx="371305" cy="304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6213421" y="1975895"/>
            <a:ext cx="380826" cy="295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9107702" y="1956833"/>
            <a:ext cx="361785" cy="304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0040727" y="1956833"/>
            <a:ext cx="361785" cy="3145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1481652" y="3043344"/>
            <a:ext cx="371305" cy="304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2405157" y="3033813"/>
            <a:ext cx="380826" cy="3145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5946842" y="3043344"/>
            <a:ext cx="371305" cy="304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6879867" y="3043344"/>
            <a:ext cx="352264" cy="3145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9764628" y="3043344"/>
            <a:ext cx="352264" cy="304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10688132" y="3043344"/>
            <a:ext cx="352264" cy="304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2595570" y="3910647"/>
            <a:ext cx="1323371" cy="304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0" name="Rectangle 6159"/>
          <p:cNvSpPr/>
          <p:nvPr/>
        </p:nvSpPr>
        <p:spPr bwMode="white">
          <a:xfrm>
            <a:off x="4699636" y="4577803"/>
            <a:ext cx="1332892" cy="304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1" name="Rectangle 6160"/>
          <p:cNvSpPr/>
          <p:nvPr/>
        </p:nvSpPr>
        <p:spPr bwMode="white">
          <a:xfrm>
            <a:off x="6327669" y="5244959"/>
            <a:ext cx="1351933" cy="3145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  <p:bldP spid="6160" grpId="0" animBg="1"/>
      <p:bldP spid="6161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9</Words>
  <Application>Microsoft Office PowerPoint</Application>
  <PresentationFormat>宽屏</PresentationFormat>
  <Paragraphs>2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5" baseType="lpstr">
      <vt:lpstr>微软雅黑</vt:lpstr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BOLUO</cp:lastModifiedBy>
  <cp:revision>5</cp:revision>
  <dcterms:created xsi:type="dcterms:W3CDTF">2021-12-27T06:11:56Z</dcterms:created>
  <dcterms:modified xsi:type="dcterms:W3CDTF">2022-01-19T02:12:38Z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