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0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4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1899420"/>
            <a:ext cx="36178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62082" y="1889892"/>
            <a:ext cx="380826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56363" y="1908948"/>
            <a:ext cx="361785" cy="28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79867" y="1889892"/>
            <a:ext cx="371305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64628" y="1899420"/>
            <a:ext cx="371305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88132" y="1899420"/>
            <a:ext cx="361785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57619" y="2880819"/>
            <a:ext cx="342743" cy="32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71603" y="2890347"/>
            <a:ext cx="361785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89917" y="2880819"/>
            <a:ext cx="380826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222942" y="2880819"/>
            <a:ext cx="371305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764628" y="2890347"/>
            <a:ext cx="352264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88132" y="2880819"/>
            <a:ext cx="36178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194710" y="3690711"/>
            <a:ext cx="1332892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871008" y="4281456"/>
            <a:ext cx="1332892" cy="32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366413" y="4891257"/>
            <a:ext cx="1351933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4457039"/>
            <a:ext cx="2808595" cy="31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5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3155896"/>
            <a:ext cx="3465520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469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7123" y="1796138"/>
            <a:ext cx="1037752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53652" y="1796138"/>
            <a:ext cx="361785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00661" y="1786607"/>
            <a:ext cx="371305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90082" y="1796138"/>
            <a:ext cx="1047272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56132" y="1796138"/>
            <a:ext cx="437950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211900" y="2463294"/>
            <a:ext cx="1018710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09123" y="3139981"/>
            <a:ext cx="695008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201057" y="3816667"/>
            <a:ext cx="704528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02049" y="4493354"/>
            <a:ext cx="352264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81223" y="4493354"/>
            <a:ext cx="371305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354380" y="5160510"/>
            <a:ext cx="695008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458115" y="5150979"/>
            <a:ext cx="695008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752595" y="5160510"/>
            <a:ext cx="675966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4905163"/>
            <a:ext cx="8216330" cy="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2A09AAE6-D83C-446C-9EA5-B14E38042965}"/>
              </a:ext>
            </a:extLst>
          </p:cNvPr>
          <p:cNvSpPr/>
          <p:nvPr/>
        </p:nvSpPr>
        <p:spPr bwMode="white">
          <a:xfrm>
            <a:off x="911424" y="3545308"/>
            <a:ext cx="8216330" cy="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9A2C1A45-F143-4AEA-92F9-3D58C66A9F9A}"/>
              </a:ext>
            </a:extLst>
          </p:cNvPr>
          <p:cNvSpPr/>
          <p:nvPr/>
        </p:nvSpPr>
        <p:spPr bwMode="white">
          <a:xfrm flipV="1">
            <a:off x="10848528" y="2852936"/>
            <a:ext cx="1343472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0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3579577"/>
            <a:ext cx="228495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1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74347" y="1137230"/>
            <a:ext cx="704528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81123" y="1785838"/>
            <a:ext cx="1028231" cy="31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18479" y="2453522"/>
            <a:ext cx="704528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98710" y="2443984"/>
            <a:ext cx="4236694" cy="31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29388" y="3102131"/>
            <a:ext cx="1666115" cy="31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3969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0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569484" y="1080000"/>
            <a:ext cx="10902515" cy="450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3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4624" y="1080000"/>
            <a:ext cx="10787376" cy="342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62479" y="3061744"/>
            <a:ext cx="9130314" cy="1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0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7404" y="2537754"/>
            <a:ext cx="485553" cy="40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38578" y="2499643"/>
            <a:ext cx="514115" cy="4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80727" y="2509171"/>
            <a:ext cx="456991" cy="4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70942" y="2490115"/>
            <a:ext cx="485553" cy="4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65487" y="2509171"/>
            <a:ext cx="476033" cy="43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46181" y="2537754"/>
            <a:ext cx="485553" cy="371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107371" y="2528226"/>
            <a:ext cx="371305" cy="4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88066" y="2528226"/>
            <a:ext cx="399867" cy="4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86446" y="4224176"/>
            <a:ext cx="456991" cy="4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95702" y="4262288"/>
            <a:ext cx="409388" cy="40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80727" y="4233704"/>
            <a:ext cx="437950" cy="4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61421" y="4262288"/>
            <a:ext cx="485553" cy="381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46446" y="4214649"/>
            <a:ext cx="504595" cy="4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965223" y="4233704"/>
            <a:ext cx="466512" cy="4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069289" y="4224176"/>
            <a:ext cx="428429" cy="4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859504" y="4243232"/>
            <a:ext cx="456991" cy="4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4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7520" y="2043151"/>
            <a:ext cx="371305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17553" y="2052687"/>
            <a:ext cx="371305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97586" y="2052687"/>
            <a:ext cx="361785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23338" y="3206562"/>
            <a:ext cx="361785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93851" y="3197025"/>
            <a:ext cx="371305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83404" y="3216098"/>
            <a:ext cx="352264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13818" y="4350900"/>
            <a:ext cx="371305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93851" y="4350900"/>
            <a:ext cx="361785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73884" y="4360436"/>
            <a:ext cx="361785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1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2330152"/>
            <a:ext cx="1018710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41851" y="2330152"/>
            <a:ext cx="1018710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54842" y="2330152"/>
            <a:ext cx="695008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81190" y="2931371"/>
            <a:ext cx="1018710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51371" y="2931371"/>
            <a:ext cx="1009190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02512" y="2931371"/>
            <a:ext cx="1009190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19338" y="3551676"/>
            <a:ext cx="1989818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4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1994109"/>
            <a:ext cx="1342413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18016" y="1984587"/>
            <a:ext cx="1342413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88462" y="1984587"/>
            <a:ext cx="1342413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47570" y="3127224"/>
            <a:ext cx="1342413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18016" y="3127224"/>
            <a:ext cx="1351933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88462" y="3127224"/>
            <a:ext cx="1342413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80881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71967"/>
            <a:ext cx="11520000" cy="2357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3768" y="1692238"/>
            <a:ext cx="695008" cy="30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99867" y="1682696"/>
            <a:ext cx="380826" cy="31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99272" y="1797207"/>
            <a:ext cx="361785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08793" y="1692238"/>
            <a:ext cx="361785" cy="9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38545" y="2322053"/>
            <a:ext cx="371305" cy="23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66181" y="2224492"/>
            <a:ext cx="647404" cy="33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135735" y="2894612"/>
            <a:ext cx="695008" cy="32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4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3318137"/>
            <a:ext cx="352264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27933" y="3318137"/>
            <a:ext cx="352264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64760" y="3318137"/>
            <a:ext cx="352264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81586" y="4470539"/>
            <a:ext cx="352264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27933" y="4470539"/>
            <a:ext cx="352264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64760" y="4470539"/>
            <a:ext cx="352264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