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99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30876" y="1147175"/>
            <a:ext cx="323702" cy="29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07041" y="1780543"/>
            <a:ext cx="228495" cy="18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451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08727" y="1763533"/>
            <a:ext cx="685487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99206" y="2354652"/>
            <a:ext cx="695008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99206" y="2945770"/>
            <a:ext cx="695008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99206" y="3546423"/>
            <a:ext cx="695008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99206" y="4137542"/>
            <a:ext cx="695008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7872" y="4131206"/>
            <a:ext cx="4769851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52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8495" y="2252865"/>
            <a:ext cx="3779702" cy="31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73421" y="3405370"/>
            <a:ext cx="5093553" cy="32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68" y="277073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409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48066" y="1743747"/>
            <a:ext cx="704528" cy="304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38016" y="1734224"/>
            <a:ext cx="1066314" cy="31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70710" y="1734224"/>
            <a:ext cx="733090" cy="31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64165" y="2315135"/>
            <a:ext cx="685487" cy="304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30082" y="2886522"/>
            <a:ext cx="695008" cy="32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81223" y="2886522"/>
            <a:ext cx="695008" cy="31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104198" y="3467433"/>
            <a:ext cx="1789884" cy="31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221421" y="4048344"/>
            <a:ext cx="2484892" cy="31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079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175871"/>
            <a:ext cx="1342413" cy="30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56826" y="1175871"/>
            <a:ext cx="1332892" cy="30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57421" y="1760686"/>
            <a:ext cx="1009190" cy="30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61157" y="1760686"/>
            <a:ext cx="1018710" cy="30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5271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40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92066" y="4631704"/>
            <a:ext cx="5417256" cy="31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77" y="281891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792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26568" y="1744089"/>
            <a:ext cx="1323371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07527" y="2325320"/>
            <a:ext cx="1351933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70304" y="3306744"/>
            <a:ext cx="685487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78899" y="3306744"/>
            <a:ext cx="704528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90998" y="3887976"/>
            <a:ext cx="1028231" cy="31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1780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70" y="1700154"/>
            <a:ext cx="6083702" cy="31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第六单元过关测试卷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6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1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7776" y="926840"/>
            <a:ext cx="10774224" cy="466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9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623392" y="986674"/>
            <a:ext cx="11089232" cy="402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30869" y="1742051"/>
            <a:ext cx="576541" cy="36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51984" y="1775579"/>
            <a:ext cx="68986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836084" y="1742051"/>
            <a:ext cx="689866" cy="3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63552" y="2595030"/>
            <a:ext cx="576064" cy="32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96000" y="2595030"/>
            <a:ext cx="431603" cy="32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36085" y="2595030"/>
            <a:ext cx="68986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27649" y="3424008"/>
            <a:ext cx="648550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84033" y="3424008"/>
            <a:ext cx="51487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984433" y="3424008"/>
            <a:ext cx="51487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376925" y="2292129"/>
            <a:ext cx="456991" cy="39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95702" y="2320762"/>
            <a:ext cx="409388" cy="334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90247" y="2263496"/>
            <a:ext cx="399867" cy="46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42380" y="2311217"/>
            <a:ext cx="476033" cy="35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94049" y="2282584"/>
            <a:ext cx="409388" cy="40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46181" y="2273040"/>
            <a:ext cx="504595" cy="41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50247" y="2244408"/>
            <a:ext cx="504595" cy="46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840462" y="2263496"/>
            <a:ext cx="504595" cy="41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376925" y="3761955"/>
            <a:ext cx="485553" cy="42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167140" y="3761955"/>
            <a:ext cx="495074" cy="42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280727" y="3761955"/>
            <a:ext cx="476033" cy="42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099504" y="3752410"/>
            <a:ext cx="399867" cy="44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146446" y="3790588"/>
            <a:ext cx="504595" cy="381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984264" y="3771499"/>
            <a:ext cx="428429" cy="39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059768" y="3742866"/>
            <a:ext cx="485553" cy="45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0840462" y="3752410"/>
            <a:ext cx="437950" cy="439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68462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1519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7409" y="1717231"/>
            <a:ext cx="371305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88037" y="1717231"/>
            <a:ext cx="695008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29921" y="1726788"/>
            <a:ext cx="361785" cy="30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20070" y="1726788"/>
            <a:ext cx="675966" cy="30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61954" y="1717231"/>
            <a:ext cx="361785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942582" y="1717231"/>
            <a:ext cx="685487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07409" y="2242825"/>
            <a:ext cx="371305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88037" y="2242825"/>
            <a:ext cx="695008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029921" y="2242825"/>
            <a:ext cx="371305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20070" y="2242825"/>
            <a:ext cx="685487" cy="31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952433" y="2242825"/>
            <a:ext cx="371305" cy="30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933061" y="2242825"/>
            <a:ext cx="704528" cy="30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1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56892" y="2564904"/>
            <a:ext cx="666446" cy="392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47636" y="3166640"/>
            <a:ext cx="742611" cy="32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80793" y="2091140"/>
            <a:ext cx="590280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0165" y="2625327"/>
            <a:ext cx="590280" cy="26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10016" y="4077073"/>
            <a:ext cx="723570" cy="35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18677" y="4653136"/>
            <a:ext cx="733090" cy="36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5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622638"/>
            <a:ext cx="361785" cy="30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61619" y="2613116"/>
            <a:ext cx="352264" cy="32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55834" y="2613116"/>
            <a:ext cx="371305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21685" y="2613116"/>
            <a:ext cx="352264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72066" y="3222553"/>
            <a:ext cx="371305" cy="29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85322" y="3213031"/>
            <a:ext cx="352264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55834" y="3213031"/>
            <a:ext cx="371305" cy="31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12165" y="3232076"/>
            <a:ext cx="371305" cy="29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56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22909" y="2364307"/>
            <a:ext cx="323702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89553" y="3003160"/>
            <a:ext cx="228495" cy="18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89553" y="3603871"/>
            <a:ext cx="228495" cy="18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89553" y="4195048"/>
            <a:ext cx="228495" cy="18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