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124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06975" y="2319709"/>
            <a:ext cx="695008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68231" y="2319709"/>
            <a:ext cx="1351933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15041" y="2319709"/>
            <a:ext cx="1666115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16495" y="3567630"/>
            <a:ext cx="675966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68231" y="3558104"/>
            <a:ext cx="1999338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62446" y="3558104"/>
            <a:ext cx="1685157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06975" y="4796499"/>
            <a:ext cx="1351933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10710" y="4806025"/>
            <a:ext cx="2323041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81865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681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04585" y="1758797"/>
            <a:ext cx="1351933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0089" y="2426693"/>
            <a:ext cx="714049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88750" y="2426693"/>
            <a:ext cx="1409057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43328" y="3104130"/>
            <a:ext cx="685487" cy="30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5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04495" y="1146716"/>
            <a:ext cx="228495" cy="2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84793" y="1137185"/>
            <a:ext cx="266578" cy="25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03173" y="1146716"/>
            <a:ext cx="257057" cy="2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10016" y="3815394"/>
            <a:ext cx="1018710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99900" y="3815394"/>
            <a:ext cx="1351933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74413" y="3815394"/>
            <a:ext cx="1018710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40616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9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61752" y="1804896"/>
            <a:ext cx="1351933" cy="305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36859" y="1804896"/>
            <a:ext cx="1332892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42314" y="3149769"/>
            <a:ext cx="1380495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93851" y="3149769"/>
            <a:ext cx="2065983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3702" y="3569446"/>
            <a:ext cx="675966" cy="305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214413" y="3559908"/>
            <a:ext cx="1361454" cy="32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31404" y="3559908"/>
            <a:ext cx="1390016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814214" y="4218038"/>
            <a:ext cx="695008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1815360"/>
            <a:ext cx="266578" cy="238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19445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1384" y="1017614"/>
            <a:ext cx="6984776" cy="377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9" name="Rectangle 6148"/>
          <p:cNvSpPr/>
          <p:nvPr/>
        </p:nvSpPr>
        <p:spPr bwMode="white">
          <a:xfrm>
            <a:off x="635692" y="970213"/>
            <a:ext cx="10920616" cy="501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第八单元综合测试卷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9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8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7" y="1900608"/>
            <a:ext cx="466512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75538" y="1900608"/>
            <a:ext cx="571262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83471" y="1844824"/>
            <a:ext cx="304661" cy="33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11624" y="2854805"/>
            <a:ext cx="576063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75374" y="2854805"/>
            <a:ext cx="576063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28448" y="2854805"/>
            <a:ext cx="792088" cy="33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03512" y="3809002"/>
            <a:ext cx="682604" cy="28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845000" y="3799460"/>
            <a:ext cx="682604" cy="28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364429" y="3799460"/>
            <a:ext cx="412091" cy="28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8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8363" y="2395476"/>
            <a:ext cx="514115" cy="4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76661" y="2405008"/>
            <a:ext cx="476033" cy="4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71206" y="2462203"/>
            <a:ext cx="447471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70942" y="2433606"/>
            <a:ext cx="485553" cy="362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46446" y="2395476"/>
            <a:ext cx="504595" cy="38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55702" y="2395476"/>
            <a:ext cx="485553" cy="44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40727" y="2405008"/>
            <a:ext cx="514115" cy="4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59504" y="2395476"/>
            <a:ext cx="476033" cy="44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67404" y="4006458"/>
            <a:ext cx="504595" cy="4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48099" y="4006458"/>
            <a:ext cx="504595" cy="4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280727" y="3996926"/>
            <a:ext cx="428429" cy="45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70942" y="3996926"/>
            <a:ext cx="447471" cy="46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222611" y="4015990"/>
            <a:ext cx="428429" cy="4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974743" y="4006458"/>
            <a:ext cx="456991" cy="4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078809" y="4006458"/>
            <a:ext cx="456991" cy="4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878545" y="4025523"/>
            <a:ext cx="418909" cy="38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2607554"/>
            <a:ext cx="371305" cy="3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32859" y="2598007"/>
            <a:ext cx="342743" cy="295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55768" y="2607554"/>
            <a:ext cx="361785" cy="28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88330" y="2598007"/>
            <a:ext cx="371305" cy="3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09950" y="3161293"/>
            <a:ext cx="371305" cy="27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47239" y="3142198"/>
            <a:ext cx="342743" cy="31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70148" y="3151745"/>
            <a:ext cx="361785" cy="3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88198" y="3142198"/>
            <a:ext cx="371305" cy="181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516760" y="3333143"/>
            <a:ext cx="314181" cy="114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9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757366"/>
            <a:ext cx="36178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8132" y="1757366"/>
            <a:ext cx="1342413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26677" y="1776447"/>
            <a:ext cx="1009190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62545" y="2396571"/>
            <a:ext cx="36178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51834" y="2396571"/>
            <a:ext cx="685487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26677" y="2396571"/>
            <a:ext cx="999669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53024" y="3045316"/>
            <a:ext cx="361785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251834" y="3035776"/>
            <a:ext cx="695008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326677" y="3035776"/>
            <a:ext cx="1028231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7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71471" y="2977118"/>
            <a:ext cx="371305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94578" y="2986652"/>
            <a:ext cx="380826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89057" y="2986652"/>
            <a:ext cx="36178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50314" y="2986652"/>
            <a:ext cx="37130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71471" y="3596780"/>
            <a:ext cx="371305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604099" y="3606314"/>
            <a:ext cx="36178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79537" y="3615847"/>
            <a:ext cx="371305" cy="29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50314" y="3566285"/>
            <a:ext cx="361785" cy="34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471471" y="4216442"/>
            <a:ext cx="371305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594578" y="4225976"/>
            <a:ext cx="380826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879537" y="4225976"/>
            <a:ext cx="37130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840793" y="4225976"/>
            <a:ext cx="371305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471471" y="4845637"/>
            <a:ext cx="371305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594578" y="4845637"/>
            <a:ext cx="380826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7889057" y="4845637"/>
            <a:ext cx="361785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9850314" y="4845637"/>
            <a:ext cx="371305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05" y="30620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607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65983" y="1783183"/>
            <a:ext cx="1028231" cy="30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27834" y="2393909"/>
            <a:ext cx="704528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37355" y="3023721"/>
            <a:ext cx="695008" cy="30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65983" y="3643990"/>
            <a:ext cx="1028231" cy="30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37355" y="4254716"/>
            <a:ext cx="695008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7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1919496"/>
            <a:ext cx="371305" cy="29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71603" y="1909956"/>
            <a:ext cx="371305" cy="29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99438" y="1909956"/>
            <a:ext cx="371305" cy="29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22942" y="1909956"/>
            <a:ext cx="371305" cy="29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64628" y="1909956"/>
            <a:ext cx="361785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97652" y="1919496"/>
            <a:ext cx="352264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48099" y="2892549"/>
            <a:ext cx="361785" cy="31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71603" y="2892549"/>
            <a:ext cx="361785" cy="31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956363" y="2902089"/>
            <a:ext cx="361785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79867" y="2902089"/>
            <a:ext cx="371305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774148" y="2902089"/>
            <a:ext cx="361785" cy="29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78611" y="2902089"/>
            <a:ext cx="380826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375933" y="3712966"/>
            <a:ext cx="1351933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042710" y="4333049"/>
            <a:ext cx="1351933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032859" y="4953131"/>
            <a:ext cx="1342413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