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2" r:id="rId2"/>
    <p:sldId id="290" r:id="rId3"/>
    <p:sldId id="267" r:id="rId4"/>
    <p:sldId id="268" r:id="rId5"/>
    <p:sldId id="291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93" r:id="rId2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5" d="100"/>
          <a:sy n="65" d="100"/>
        </p:scale>
        <p:origin x="90" y="630"/>
      </p:cViewPr>
      <p:guideLst>
        <p:guide orient="horz" pos="2205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E089B9-6A2E-4972-83BF-46F077AB0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010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508892" y="1280058"/>
            <a:ext cx="371305" cy="314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317157" y="1280058"/>
            <a:ext cx="380826" cy="314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576528" y="1870706"/>
            <a:ext cx="380826" cy="314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994446" y="1870706"/>
            <a:ext cx="371305" cy="314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042710" y="3061529"/>
            <a:ext cx="371305" cy="314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155636" y="3061529"/>
            <a:ext cx="380826" cy="314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767272" y="3661703"/>
            <a:ext cx="371305" cy="314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813223" y="3661703"/>
            <a:ext cx="371305" cy="314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817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86049" y="1242268"/>
            <a:ext cx="371305" cy="324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670743" y="1242268"/>
            <a:ext cx="371305" cy="324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508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488198" y="1146717"/>
            <a:ext cx="371305" cy="314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670743" y="1766232"/>
            <a:ext cx="371305" cy="314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716694" y="1766232"/>
            <a:ext cx="371305" cy="314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154975" y="3643841"/>
            <a:ext cx="371305" cy="314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023338" y="4272887"/>
            <a:ext cx="371305" cy="314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736066" y="4272887"/>
            <a:ext cx="371305" cy="314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160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516429" y="2873399"/>
            <a:ext cx="228495" cy="171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449785" y="4075358"/>
            <a:ext cx="314181" cy="295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516429" y="4743113"/>
            <a:ext cx="228495" cy="181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194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992793" y="1309043"/>
            <a:ext cx="323702" cy="305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059438" y="1977086"/>
            <a:ext cx="228495" cy="181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992793" y="3189106"/>
            <a:ext cx="323702" cy="295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237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992793" y="1289830"/>
            <a:ext cx="323702" cy="305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068958" y="1967009"/>
            <a:ext cx="218975" cy="171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068958" y="2586962"/>
            <a:ext cx="228495" cy="181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068958" y="3845944"/>
            <a:ext cx="218975" cy="171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472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925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223933" y="1299568"/>
            <a:ext cx="218975" cy="238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919272" y="1996459"/>
            <a:ext cx="352264" cy="305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422876" y="1996459"/>
            <a:ext cx="352264" cy="305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107702" y="1996459"/>
            <a:ext cx="361785" cy="305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811900" y="1996459"/>
            <a:ext cx="352264" cy="305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176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403834" y="2035880"/>
            <a:ext cx="228495" cy="181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279404" y="2714555"/>
            <a:ext cx="323702" cy="296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317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195041" y="4982034"/>
            <a:ext cx="1342413" cy="314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127404" y="4982034"/>
            <a:ext cx="1342413" cy="305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D179D99B-CEB4-43B8-B551-39F9FD41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9656" y="1988840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语文一年级下人教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4177A4A1-DB93-4F07-BD8C-2112B2812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564" y="2891850"/>
            <a:ext cx="80609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专项突破（四）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——</a:t>
            </a:r>
            <a:r>
              <a:rPr lang="zh-CN" altLang="en-US" sz="3200" dirty="0">
                <a:latin typeface="Calibri" panose="020F0502020204030204" pitchFamily="34" charset="0"/>
              </a:rPr>
              <a:t>课文内容理解与运用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251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53090" y="1890549"/>
            <a:ext cx="1494743" cy="314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861487" y="2615275"/>
            <a:ext cx="371305" cy="314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43570" y="4779919"/>
            <a:ext cx="6873917" cy="314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58AAAD-0F1D-4DC1-BC5D-EA250D36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" y="0"/>
            <a:ext cx="121732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847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10082" y="2227137"/>
            <a:ext cx="704528" cy="305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842446" y="2236697"/>
            <a:ext cx="361785" cy="296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117884" y="2227137"/>
            <a:ext cx="371305" cy="305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726545" y="2217578"/>
            <a:ext cx="685487" cy="315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567008" y="2867623"/>
            <a:ext cx="361785" cy="305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842446" y="2867623"/>
            <a:ext cx="695008" cy="305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127404" y="2877182"/>
            <a:ext cx="342743" cy="296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050247" y="2877182"/>
            <a:ext cx="695008" cy="296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350" y="315888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892"/>
          <a:stretch/>
        </p:blipFill>
        <p:spPr>
          <a:xfrm>
            <a:off x="669200" y="1196752"/>
            <a:ext cx="5426800" cy="33914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40175" y="1339649"/>
            <a:ext cx="685487" cy="304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991910" y="1339649"/>
            <a:ext cx="704528" cy="304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392770" y="1987453"/>
            <a:ext cx="1028231" cy="314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991910" y="1987453"/>
            <a:ext cx="371305" cy="314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040175" y="2644783"/>
            <a:ext cx="685487" cy="314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3991910" y="2644783"/>
            <a:ext cx="371305" cy="304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392770" y="3302112"/>
            <a:ext cx="685487" cy="314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392770" y="3959442"/>
            <a:ext cx="675966" cy="304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3201695" y="3978495"/>
            <a:ext cx="675966" cy="276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8" name="Picture 6145" descr="3.png">
            <a:extLst>
              <a:ext uri="{FF2B5EF4-FFF2-40B4-BE49-F238E27FC236}">
                <a16:creationId xmlns:a16="http://schemas.microsoft.com/office/drawing/2014/main" id="{BCBABD74-ADAF-4284-919C-2073B7759E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892"/>
          <a:stretch/>
        </p:blipFill>
        <p:spPr>
          <a:xfrm>
            <a:off x="6456040" y="1243463"/>
            <a:ext cx="5426800" cy="49257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19" name="Rectangle 6146">
            <a:extLst>
              <a:ext uri="{FF2B5EF4-FFF2-40B4-BE49-F238E27FC236}">
                <a16:creationId xmlns:a16="http://schemas.microsoft.com/office/drawing/2014/main" id="{EEF953DA-739C-4F98-BAB7-F3B0763D68B1}"/>
              </a:ext>
            </a:extLst>
          </p:cNvPr>
          <p:cNvSpPr/>
          <p:nvPr/>
        </p:nvSpPr>
        <p:spPr bwMode="white">
          <a:xfrm>
            <a:off x="6770221" y="1262518"/>
            <a:ext cx="695008" cy="304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6147">
            <a:extLst>
              <a:ext uri="{FF2B5EF4-FFF2-40B4-BE49-F238E27FC236}">
                <a16:creationId xmlns:a16="http://schemas.microsoft.com/office/drawing/2014/main" id="{42D62879-8492-48A2-AE9E-EAF129A5492B}"/>
              </a:ext>
            </a:extLst>
          </p:cNvPr>
          <p:cNvSpPr/>
          <p:nvPr/>
        </p:nvSpPr>
        <p:spPr bwMode="white">
          <a:xfrm>
            <a:off x="8893329" y="1262518"/>
            <a:ext cx="361785" cy="314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6149">
            <a:extLst>
              <a:ext uri="{FF2B5EF4-FFF2-40B4-BE49-F238E27FC236}">
                <a16:creationId xmlns:a16="http://schemas.microsoft.com/office/drawing/2014/main" id="{FCF745F4-B02D-44F9-83B5-FE8293E18F95}"/>
              </a:ext>
            </a:extLst>
          </p:cNvPr>
          <p:cNvSpPr/>
          <p:nvPr/>
        </p:nvSpPr>
        <p:spPr bwMode="white">
          <a:xfrm>
            <a:off x="6779742" y="1919921"/>
            <a:ext cx="1009190" cy="314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6150">
            <a:extLst>
              <a:ext uri="{FF2B5EF4-FFF2-40B4-BE49-F238E27FC236}">
                <a16:creationId xmlns:a16="http://schemas.microsoft.com/office/drawing/2014/main" id="{903557CA-423A-4FC2-A3B3-D5F279C77ED2}"/>
              </a:ext>
            </a:extLst>
          </p:cNvPr>
          <p:cNvSpPr/>
          <p:nvPr/>
        </p:nvSpPr>
        <p:spPr bwMode="white">
          <a:xfrm>
            <a:off x="9045659" y="1919921"/>
            <a:ext cx="695008" cy="314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6153">
            <a:extLst>
              <a:ext uri="{FF2B5EF4-FFF2-40B4-BE49-F238E27FC236}">
                <a16:creationId xmlns:a16="http://schemas.microsoft.com/office/drawing/2014/main" id="{6BF604C4-8949-44B7-B315-EEC1D8404D53}"/>
              </a:ext>
            </a:extLst>
          </p:cNvPr>
          <p:cNvSpPr/>
          <p:nvPr/>
        </p:nvSpPr>
        <p:spPr bwMode="white">
          <a:xfrm>
            <a:off x="8236403" y="2577325"/>
            <a:ext cx="371305" cy="314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6155">
            <a:extLst>
              <a:ext uri="{FF2B5EF4-FFF2-40B4-BE49-F238E27FC236}">
                <a16:creationId xmlns:a16="http://schemas.microsoft.com/office/drawing/2014/main" id="{5D569FE7-E515-4E2E-A531-0C63F2E8E287}"/>
              </a:ext>
            </a:extLst>
          </p:cNvPr>
          <p:cNvSpPr/>
          <p:nvPr/>
        </p:nvSpPr>
        <p:spPr bwMode="white">
          <a:xfrm>
            <a:off x="8245924" y="3253784"/>
            <a:ext cx="352264" cy="276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6157">
            <a:extLst>
              <a:ext uri="{FF2B5EF4-FFF2-40B4-BE49-F238E27FC236}">
                <a16:creationId xmlns:a16="http://schemas.microsoft.com/office/drawing/2014/main" id="{E7038959-7264-4E26-B423-A7667BB5F428}"/>
              </a:ext>
            </a:extLst>
          </p:cNvPr>
          <p:cNvSpPr/>
          <p:nvPr/>
        </p:nvSpPr>
        <p:spPr bwMode="white">
          <a:xfrm>
            <a:off x="7579478" y="3882605"/>
            <a:ext cx="695008" cy="314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6159">
            <a:extLst>
              <a:ext uri="{FF2B5EF4-FFF2-40B4-BE49-F238E27FC236}">
                <a16:creationId xmlns:a16="http://schemas.microsoft.com/office/drawing/2014/main" id="{013752B5-1951-4684-92BF-8A2E2F6214B2}"/>
              </a:ext>
            </a:extLst>
          </p:cNvPr>
          <p:cNvSpPr/>
          <p:nvPr/>
        </p:nvSpPr>
        <p:spPr bwMode="white">
          <a:xfrm>
            <a:off x="7922221" y="4549536"/>
            <a:ext cx="333223" cy="304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50" grpId="0" animBg="1"/>
      <p:bldP spid="6151" grpId="0" animBg="1"/>
      <p:bldP spid="6153" grpId="0" animBg="1"/>
      <p:bldP spid="6154" grpId="0" animBg="1"/>
      <p:bldP spid="6155" grpId="0" animBg="1"/>
      <p:bldP spid="6158" grpId="0" animBg="1"/>
      <p:bldP spid="6159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458417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667"/>
          <a:stretch/>
        </p:blipFill>
        <p:spPr>
          <a:xfrm>
            <a:off x="623392" y="764704"/>
            <a:ext cx="6144000" cy="33914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9" name="Rectangle 6148"/>
          <p:cNvSpPr/>
          <p:nvPr/>
        </p:nvSpPr>
        <p:spPr bwMode="white">
          <a:xfrm>
            <a:off x="1750003" y="1231503"/>
            <a:ext cx="361785" cy="304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397408" y="1879306"/>
            <a:ext cx="371305" cy="314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1740482" y="3203493"/>
            <a:ext cx="380826" cy="295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3368515" y="3203493"/>
            <a:ext cx="695008" cy="304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8" name="Picture 6145" descr="3.png">
            <a:extLst>
              <a:ext uri="{FF2B5EF4-FFF2-40B4-BE49-F238E27FC236}">
                <a16:creationId xmlns:a16="http://schemas.microsoft.com/office/drawing/2014/main" id="{AEF590DD-9F7E-4F74-86A3-2D8B1F751C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667"/>
          <a:stretch/>
        </p:blipFill>
        <p:spPr>
          <a:xfrm>
            <a:off x="5424608" y="780746"/>
            <a:ext cx="6144000" cy="49257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19" name="Rectangle 6148">
            <a:extLst>
              <a:ext uri="{FF2B5EF4-FFF2-40B4-BE49-F238E27FC236}">
                <a16:creationId xmlns:a16="http://schemas.microsoft.com/office/drawing/2014/main" id="{55B90513-201F-43FF-BBA7-ADD9A6BCC288}"/>
              </a:ext>
            </a:extLst>
          </p:cNvPr>
          <p:cNvSpPr/>
          <p:nvPr/>
        </p:nvSpPr>
        <p:spPr bwMode="white">
          <a:xfrm>
            <a:off x="6151351" y="1142794"/>
            <a:ext cx="342743" cy="295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6151">
            <a:extLst>
              <a:ext uri="{FF2B5EF4-FFF2-40B4-BE49-F238E27FC236}">
                <a16:creationId xmlns:a16="http://schemas.microsoft.com/office/drawing/2014/main" id="{403BD047-20BC-492A-BCA2-43564FDE68F0}"/>
              </a:ext>
            </a:extLst>
          </p:cNvPr>
          <p:cNvSpPr/>
          <p:nvPr/>
        </p:nvSpPr>
        <p:spPr bwMode="white">
          <a:xfrm>
            <a:off x="6141831" y="1790670"/>
            <a:ext cx="695008" cy="304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6152">
            <a:extLst>
              <a:ext uri="{FF2B5EF4-FFF2-40B4-BE49-F238E27FC236}">
                <a16:creationId xmlns:a16="http://schemas.microsoft.com/office/drawing/2014/main" id="{DB95A267-59C3-42C8-8A8D-C9F2069DF839}"/>
              </a:ext>
            </a:extLst>
          </p:cNvPr>
          <p:cNvSpPr/>
          <p:nvPr/>
        </p:nvSpPr>
        <p:spPr bwMode="white">
          <a:xfrm>
            <a:off x="7769864" y="1790670"/>
            <a:ext cx="685487" cy="304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6154">
            <a:extLst>
              <a:ext uri="{FF2B5EF4-FFF2-40B4-BE49-F238E27FC236}">
                <a16:creationId xmlns:a16="http://schemas.microsoft.com/office/drawing/2014/main" id="{F2D9B0B5-01DC-4149-A6D8-42B6031F109B}"/>
              </a:ext>
            </a:extLst>
          </p:cNvPr>
          <p:cNvSpPr/>
          <p:nvPr/>
        </p:nvSpPr>
        <p:spPr bwMode="white">
          <a:xfrm>
            <a:off x="7112938" y="2438546"/>
            <a:ext cx="675966" cy="314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6156">
            <a:extLst>
              <a:ext uri="{FF2B5EF4-FFF2-40B4-BE49-F238E27FC236}">
                <a16:creationId xmlns:a16="http://schemas.microsoft.com/office/drawing/2014/main" id="{C3F6FD8B-E59B-4738-B8D2-4BD37CFE6E0B}"/>
              </a:ext>
            </a:extLst>
          </p:cNvPr>
          <p:cNvSpPr/>
          <p:nvPr/>
        </p:nvSpPr>
        <p:spPr bwMode="white">
          <a:xfrm>
            <a:off x="6789236" y="3105478"/>
            <a:ext cx="371305" cy="304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6158">
            <a:extLst>
              <a:ext uri="{FF2B5EF4-FFF2-40B4-BE49-F238E27FC236}">
                <a16:creationId xmlns:a16="http://schemas.microsoft.com/office/drawing/2014/main" id="{8C91372A-B4F0-4AF0-BE64-3FED6B4FB103}"/>
              </a:ext>
            </a:extLst>
          </p:cNvPr>
          <p:cNvSpPr/>
          <p:nvPr/>
        </p:nvSpPr>
        <p:spPr bwMode="white">
          <a:xfrm>
            <a:off x="6789236" y="3753354"/>
            <a:ext cx="361785" cy="314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6160">
            <a:extLst>
              <a:ext uri="{FF2B5EF4-FFF2-40B4-BE49-F238E27FC236}">
                <a16:creationId xmlns:a16="http://schemas.microsoft.com/office/drawing/2014/main" id="{4E74BB37-6612-4356-8530-BB17B5A86456}"/>
              </a:ext>
            </a:extLst>
          </p:cNvPr>
          <p:cNvSpPr/>
          <p:nvPr/>
        </p:nvSpPr>
        <p:spPr bwMode="white">
          <a:xfrm>
            <a:off x="6141831" y="5068161"/>
            <a:ext cx="695008" cy="304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6161">
            <a:extLst>
              <a:ext uri="{FF2B5EF4-FFF2-40B4-BE49-F238E27FC236}">
                <a16:creationId xmlns:a16="http://schemas.microsoft.com/office/drawing/2014/main" id="{EF174800-0A05-49B7-8239-A2086840D165}"/>
              </a:ext>
            </a:extLst>
          </p:cNvPr>
          <p:cNvSpPr/>
          <p:nvPr/>
        </p:nvSpPr>
        <p:spPr bwMode="white">
          <a:xfrm>
            <a:off x="7760343" y="5068161"/>
            <a:ext cx="704528" cy="304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28119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2" grpId="0" animBg="1"/>
      <p:bldP spid="6156" grpId="0" animBg="1"/>
      <p:bldP spid="615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950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43570" y="1394265"/>
            <a:ext cx="695008" cy="314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595239" y="1394265"/>
            <a:ext cx="380826" cy="314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451768" y="1403788"/>
            <a:ext cx="685487" cy="304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965553" y="1403788"/>
            <a:ext cx="1028231" cy="304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307636" y="1413311"/>
            <a:ext cx="361785" cy="295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767272" y="2041841"/>
            <a:ext cx="371305" cy="304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594909" y="2041841"/>
            <a:ext cx="1028231" cy="314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432396" y="2041841"/>
            <a:ext cx="361785" cy="314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8622148" y="2041841"/>
            <a:ext cx="704528" cy="314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10830942" y="2041841"/>
            <a:ext cx="342743" cy="314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1443570" y="2708464"/>
            <a:ext cx="695008" cy="295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3233454" y="2698941"/>
            <a:ext cx="695008" cy="304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5023338" y="2698941"/>
            <a:ext cx="1018710" cy="304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6813223" y="2708464"/>
            <a:ext cx="361785" cy="295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8127074" y="2698941"/>
            <a:ext cx="361785" cy="295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1443570" y="3346517"/>
            <a:ext cx="1009190" cy="304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3" name="Rectangle 6162"/>
          <p:cNvSpPr/>
          <p:nvPr/>
        </p:nvSpPr>
        <p:spPr bwMode="white">
          <a:xfrm>
            <a:off x="3728528" y="3346517"/>
            <a:ext cx="1028231" cy="304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4" name="Rectangle 6163"/>
          <p:cNvSpPr/>
          <p:nvPr/>
        </p:nvSpPr>
        <p:spPr bwMode="white">
          <a:xfrm>
            <a:off x="6756099" y="3346517"/>
            <a:ext cx="371305" cy="304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5" name="Rectangle 6164"/>
          <p:cNvSpPr/>
          <p:nvPr/>
        </p:nvSpPr>
        <p:spPr bwMode="white">
          <a:xfrm>
            <a:off x="8117553" y="3336994"/>
            <a:ext cx="361785" cy="304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6" name="Rectangle 6165"/>
          <p:cNvSpPr/>
          <p:nvPr/>
        </p:nvSpPr>
        <p:spPr bwMode="white">
          <a:xfrm>
            <a:off x="9974082" y="3336994"/>
            <a:ext cx="1713719" cy="314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7" name="Rectangle 6166"/>
          <p:cNvSpPr/>
          <p:nvPr/>
        </p:nvSpPr>
        <p:spPr bwMode="white">
          <a:xfrm>
            <a:off x="1119867" y="3984571"/>
            <a:ext cx="695008" cy="314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8" name="Rectangle 6167"/>
          <p:cNvSpPr/>
          <p:nvPr/>
        </p:nvSpPr>
        <p:spPr bwMode="white">
          <a:xfrm>
            <a:off x="2738380" y="3994094"/>
            <a:ext cx="695008" cy="304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  <p:bldP spid="6163" grpId="0" animBg="1"/>
      <p:bldP spid="6164" grpId="0" animBg="1"/>
      <p:bldP spid="6165" grpId="0" animBg="1"/>
      <p:bldP spid="6166" grpId="0" animBg="1"/>
      <p:bldP spid="6167" grpId="0" animBg="1"/>
      <p:bldP spid="61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692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48099" y="2292336"/>
            <a:ext cx="1789884" cy="1174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317157" y="2273244"/>
            <a:ext cx="1589950" cy="1775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148099" y="4010608"/>
            <a:ext cx="1685157" cy="38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364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108363" y="2157034"/>
            <a:ext cx="371305" cy="324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671074" y="3348444"/>
            <a:ext cx="371305" cy="314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878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107702" y="1194356"/>
            <a:ext cx="380826" cy="314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728528" y="1794725"/>
            <a:ext cx="371305" cy="314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974743" y="2985934"/>
            <a:ext cx="371305" cy="314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43570" y="3576774"/>
            <a:ext cx="371305" cy="314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16</Words>
  <Application>Microsoft Office PowerPoint</Application>
  <PresentationFormat>宽屏</PresentationFormat>
  <Paragraphs>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5</cp:revision>
  <dcterms:created xsi:type="dcterms:W3CDTF">2021-12-27T06:11:56Z</dcterms:created>
  <dcterms:modified xsi:type="dcterms:W3CDTF">2022-01-19T02:08:04Z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