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0" d="100"/>
          <a:sy n="50" d="100"/>
        </p:scale>
        <p:origin x="36" y="948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6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6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85917" y="1280079"/>
            <a:ext cx="1009190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17421" y="1280079"/>
            <a:ext cx="1009190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85917" y="1908900"/>
            <a:ext cx="1009190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17421" y="1908900"/>
            <a:ext cx="1009190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85917" y="2537721"/>
            <a:ext cx="1009190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2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75867" y="2282519"/>
            <a:ext cx="361785" cy="28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85123" y="2272975"/>
            <a:ext cx="675966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27338" y="2282519"/>
            <a:ext cx="342743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36595" y="2272975"/>
            <a:ext cx="666446" cy="31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59768" y="2272975"/>
            <a:ext cx="371305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78545" y="2272975"/>
            <a:ext cx="695008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24396" y="2893323"/>
            <a:ext cx="371305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643173" y="2893323"/>
            <a:ext cx="685487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575867" y="2893323"/>
            <a:ext cx="352264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94644" y="2893323"/>
            <a:ext cx="685487" cy="31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317818" y="2902867"/>
            <a:ext cx="371305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127074" y="2893323"/>
            <a:ext cx="695008" cy="31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059768" y="2902867"/>
            <a:ext cx="380826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878545" y="2902867"/>
            <a:ext cx="695008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86314" y="3845925"/>
            <a:ext cx="456991" cy="4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14016" y="3855462"/>
            <a:ext cx="380826" cy="362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56297" y="3826849"/>
            <a:ext cx="504595" cy="45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45917" y="3855462"/>
            <a:ext cx="514115" cy="37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73752" y="3817311"/>
            <a:ext cx="476033" cy="46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6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9801" y="2437021"/>
            <a:ext cx="447471" cy="401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71603" y="2427464"/>
            <a:ext cx="495074" cy="41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80264" y="2437021"/>
            <a:ext cx="456991" cy="43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27140" y="2456134"/>
            <a:ext cx="409388" cy="35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78942" y="2465690"/>
            <a:ext cx="447471" cy="36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1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2319295"/>
            <a:ext cx="504595" cy="4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76132" y="2347895"/>
            <a:ext cx="495074" cy="3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27537" y="2319295"/>
            <a:ext cx="437950" cy="41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40991" y="2338362"/>
            <a:ext cx="437950" cy="3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19801" y="3711120"/>
            <a:ext cx="466512" cy="4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76132" y="3720653"/>
            <a:ext cx="514115" cy="4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98975" y="3711120"/>
            <a:ext cx="485553" cy="381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12429" y="3701587"/>
            <a:ext cx="485553" cy="4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012165" y="3682521"/>
            <a:ext cx="437950" cy="46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281719" y="5093412"/>
            <a:ext cx="514115" cy="371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776132" y="5074346"/>
            <a:ext cx="514115" cy="4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308628" y="5074346"/>
            <a:ext cx="466512" cy="43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869355" y="5055280"/>
            <a:ext cx="476033" cy="4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1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00363" y="3317907"/>
            <a:ext cx="456991" cy="39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14280" y="3284984"/>
            <a:ext cx="504595" cy="390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3327430"/>
            <a:ext cx="485553" cy="39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02975" y="3327430"/>
            <a:ext cx="409388" cy="352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90842" y="4317823"/>
            <a:ext cx="476033" cy="4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61884" y="4336869"/>
            <a:ext cx="399867" cy="409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12561" y="4394007"/>
            <a:ext cx="437950" cy="29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983603" y="4365438"/>
            <a:ext cx="342743" cy="361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9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2604865"/>
            <a:ext cx="361785" cy="29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08628" y="2604865"/>
            <a:ext cx="361785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69619" y="2595334"/>
            <a:ext cx="371305" cy="31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90710" y="3138567"/>
            <a:ext cx="361785" cy="31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80264" y="3157628"/>
            <a:ext cx="323702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73950" y="3148098"/>
            <a:ext cx="371305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38380" y="4072547"/>
            <a:ext cx="371305" cy="29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56297" y="4082078"/>
            <a:ext cx="371305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945851" y="4101138"/>
            <a:ext cx="323702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00495" y="4596719"/>
            <a:ext cx="361785" cy="2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861487" y="4577659"/>
            <a:ext cx="361785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926809" y="4587189"/>
            <a:ext cx="361785" cy="29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4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825784"/>
            <a:ext cx="361785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56231" y="2835324"/>
            <a:ext cx="361785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97983" y="2835324"/>
            <a:ext cx="352264" cy="29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76595" y="3331394"/>
            <a:ext cx="352264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56231" y="3340933"/>
            <a:ext cx="371305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97983" y="3331394"/>
            <a:ext cx="361785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90776" y="4676506"/>
            <a:ext cx="361785" cy="29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65752" y="4686046"/>
            <a:ext cx="361785" cy="29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697983" y="4676506"/>
            <a:ext cx="361785" cy="29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90776" y="5182116"/>
            <a:ext cx="361785" cy="29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32528" y="5182116"/>
            <a:ext cx="361785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697983" y="5172576"/>
            <a:ext cx="361785" cy="31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57157" y="2395064"/>
            <a:ext cx="371305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9520" y="2414122"/>
            <a:ext cx="371305" cy="28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37785" y="4091305"/>
            <a:ext cx="36178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56297" y="4100835"/>
            <a:ext cx="380826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4596366"/>
            <a:ext cx="361785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327669" y="4596366"/>
            <a:ext cx="371305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专项突破（一）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</a:t>
            </a:r>
            <a:r>
              <a:rPr lang="zh-CN" altLang="en-US" sz="3200" dirty="0"/>
              <a:t>拼音与字词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9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2499610"/>
            <a:ext cx="238016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98644" y="2490083"/>
            <a:ext cx="228495" cy="2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07900" y="2975990"/>
            <a:ext cx="685487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05024" y="3480952"/>
            <a:ext cx="361785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36528" y="3480952"/>
            <a:ext cx="371305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5768" y="1928359"/>
            <a:ext cx="361785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93719" y="1928359"/>
            <a:ext cx="352264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2424029"/>
            <a:ext cx="361785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84198" y="2424029"/>
            <a:ext cx="361785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28991" y="4177941"/>
            <a:ext cx="352264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23471" y="4177941"/>
            <a:ext cx="371305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65355" y="4177941"/>
            <a:ext cx="371305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93057" y="4177941"/>
            <a:ext cx="361785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328991" y="4683144"/>
            <a:ext cx="352264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632991" y="4702208"/>
            <a:ext cx="352264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74876" y="4692676"/>
            <a:ext cx="361785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02578" y="4692676"/>
            <a:ext cx="342743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2689992"/>
            <a:ext cx="1066314" cy="145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19074" y="2661412"/>
            <a:ext cx="1142479" cy="14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16024" y="2680465"/>
            <a:ext cx="945196" cy="7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51173" y="2680465"/>
            <a:ext cx="1123438" cy="145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36264" y="2699518"/>
            <a:ext cx="199933" cy="133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35933" y="2651886"/>
            <a:ext cx="1132958" cy="148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>
            <a:extLst>
              <a:ext uri="{FF2B5EF4-FFF2-40B4-BE49-F238E27FC236}">
                <a16:creationId xmlns:a16="http://schemas.microsoft.com/office/drawing/2014/main" id="{E5BFA466-C5C0-44EF-9DFB-76410A99F353}"/>
              </a:ext>
            </a:extLst>
          </p:cNvPr>
          <p:cNvSpPr/>
          <p:nvPr/>
        </p:nvSpPr>
        <p:spPr bwMode="white">
          <a:xfrm>
            <a:off x="5959798" y="3418775"/>
            <a:ext cx="945196" cy="7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8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75008" y="1585055"/>
            <a:ext cx="371305" cy="31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6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3384674"/>
            <a:ext cx="266578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71801" y="3394197"/>
            <a:ext cx="190413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76396" y="3403721"/>
            <a:ext cx="238016" cy="22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00033" y="3394197"/>
            <a:ext cx="228495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14148" y="3394197"/>
            <a:ext cx="333223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32991" y="3394197"/>
            <a:ext cx="247537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166148" y="3394197"/>
            <a:ext cx="209454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670743" y="3394197"/>
            <a:ext cx="209454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452760" y="4613199"/>
            <a:ext cx="504595" cy="4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261685" y="4622722"/>
            <a:ext cx="447471" cy="4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32528" y="4651292"/>
            <a:ext cx="409388" cy="35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765289" y="4622722"/>
            <a:ext cx="476033" cy="41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509884" y="5594114"/>
            <a:ext cx="466512" cy="4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233123" y="5594114"/>
            <a:ext cx="476033" cy="4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042049" y="5594114"/>
            <a:ext cx="437950" cy="4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7803371" y="5575069"/>
            <a:ext cx="456991" cy="4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9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56165" y="1994892"/>
            <a:ext cx="323702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83603" y="2004422"/>
            <a:ext cx="333223" cy="29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57355" y="2547640"/>
            <a:ext cx="323702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24000" y="3624544"/>
            <a:ext cx="323702" cy="29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32330" y="3624544"/>
            <a:ext cx="323702" cy="29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69289" y="3624544"/>
            <a:ext cx="323702" cy="29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8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2368062"/>
            <a:ext cx="2085024" cy="128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60628" y="2368062"/>
            <a:ext cx="2094545" cy="128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8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56297" y="2786736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41256" y="2786736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16694" y="2786736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56297" y="3425570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41256" y="3425570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716694" y="3425570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156297" y="4054869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41256" y="4054869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716694" y="4054869"/>
            <a:ext cx="371305" cy="31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7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52">
            <a:extLst>
              <a:ext uri="{FF2B5EF4-FFF2-40B4-BE49-F238E27FC236}">
                <a16:creationId xmlns:a16="http://schemas.microsoft.com/office/drawing/2014/main" id="{5A7E7F89-4C7D-4C69-87B4-5B393DD0CADD}"/>
              </a:ext>
            </a:extLst>
          </p:cNvPr>
          <p:cNvSpPr/>
          <p:nvPr/>
        </p:nvSpPr>
        <p:spPr bwMode="white">
          <a:xfrm>
            <a:off x="4727848" y="2132857"/>
            <a:ext cx="864096" cy="14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5" name="Rectangle 6152">
            <a:extLst>
              <a:ext uri="{FF2B5EF4-FFF2-40B4-BE49-F238E27FC236}">
                <a16:creationId xmlns:a16="http://schemas.microsoft.com/office/drawing/2014/main" id="{49F6CAF5-70FA-43DD-841B-3EBA554EC2FD}"/>
              </a:ext>
            </a:extLst>
          </p:cNvPr>
          <p:cNvSpPr/>
          <p:nvPr/>
        </p:nvSpPr>
        <p:spPr bwMode="white">
          <a:xfrm>
            <a:off x="2783632" y="3429000"/>
            <a:ext cx="864096" cy="14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6152">
            <a:extLst>
              <a:ext uri="{FF2B5EF4-FFF2-40B4-BE49-F238E27FC236}">
                <a16:creationId xmlns:a16="http://schemas.microsoft.com/office/drawing/2014/main" id="{DA4E5633-B6F0-46F7-8586-CCC9F1EAF8C7}"/>
              </a:ext>
            </a:extLst>
          </p:cNvPr>
          <p:cNvSpPr/>
          <p:nvPr/>
        </p:nvSpPr>
        <p:spPr bwMode="white">
          <a:xfrm>
            <a:off x="8760296" y="3404617"/>
            <a:ext cx="864096" cy="14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7" name="Rectangle 6152">
            <a:extLst>
              <a:ext uri="{FF2B5EF4-FFF2-40B4-BE49-F238E27FC236}">
                <a16:creationId xmlns:a16="http://schemas.microsoft.com/office/drawing/2014/main" id="{7C6E594D-457E-4336-BAA1-04D06049EC25}"/>
              </a:ext>
            </a:extLst>
          </p:cNvPr>
          <p:cNvSpPr/>
          <p:nvPr/>
        </p:nvSpPr>
        <p:spPr bwMode="white">
          <a:xfrm>
            <a:off x="3575720" y="4005064"/>
            <a:ext cx="864096" cy="14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8" name="Rectangle 6152">
            <a:extLst>
              <a:ext uri="{FF2B5EF4-FFF2-40B4-BE49-F238E27FC236}">
                <a16:creationId xmlns:a16="http://schemas.microsoft.com/office/drawing/2014/main" id="{7F06AA85-E988-44E1-B996-C94C00FD8AF3}"/>
              </a:ext>
            </a:extLst>
          </p:cNvPr>
          <p:cNvSpPr/>
          <p:nvPr/>
        </p:nvSpPr>
        <p:spPr bwMode="white">
          <a:xfrm>
            <a:off x="5735390" y="4006695"/>
            <a:ext cx="864096" cy="14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6152">
            <a:extLst>
              <a:ext uri="{FF2B5EF4-FFF2-40B4-BE49-F238E27FC236}">
                <a16:creationId xmlns:a16="http://schemas.microsoft.com/office/drawing/2014/main" id="{EACFCA50-F726-4A77-83F7-01122FECF39E}"/>
              </a:ext>
            </a:extLst>
          </p:cNvPr>
          <p:cNvSpPr/>
          <p:nvPr/>
        </p:nvSpPr>
        <p:spPr bwMode="white">
          <a:xfrm>
            <a:off x="9029452" y="2151329"/>
            <a:ext cx="864096" cy="14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