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2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75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65884" y="2290190"/>
            <a:ext cx="371305" cy="314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83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3766248"/>
            <a:ext cx="380826" cy="33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94644" y="3766248"/>
            <a:ext cx="390347" cy="33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36396" y="3766248"/>
            <a:ext cx="380826" cy="33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56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91107" y="2320040"/>
            <a:ext cx="485553" cy="429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76528" y="2386812"/>
            <a:ext cx="447471" cy="28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80991" y="2320040"/>
            <a:ext cx="437950" cy="391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99438" y="2386812"/>
            <a:ext cx="437950" cy="32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414677" y="3474232"/>
            <a:ext cx="495074" cy="448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290578" y="3493309"/>
            <a:ext cx="485553" cy="372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699305" y="3493309"/>
            <a:ext cx="456991" cy="400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110016" y="4666579"/>
            <a:ext cx="485553" cy="400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299438" y="4704734"/>
            <a:ext cx="437950" cy="333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156297" y="4637962"/>
            <a:ext cx="485553" cy="457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12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24595" y="1748571"/>
            <a:ext cx="437950" cy="33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10016" y="1672163"/>
            <a:ext cx="409388" cy="448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47768" y="2732327"/>
            <a:ext cx="352264" cy="296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290247" y="2732327"/>
            <a:ext cx="352264" cy="296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031867" y="2732327"/>
            <a:ext cx="352264" cy="296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164495" y="2732327"/>
            <a:ext cx="361785" cy="296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34181" y="3448653"/>
            <a:ext cx="361785" cy="296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966545" y="3448653"/>
            <a:ext cx="352264" cy="296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080132" y="3448653"/>
            <a:ext cx="352264" cy="296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63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09355" y="2252037"/>
            <a:ext cx="1970776" cy="314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14545" y="2976223"/>
            <a:ext cx="685487" cy="30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13685" y="2966694"/>
            <a:ext cx="371305" cy="30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85652" y="3690880"/>
            <a:ext cx="685487" cy="314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70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80727" y="1299361"/>
            <a:ext cx="1332892" cy="30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48363" y="2033745"/>
            <a:ext cx="361785" cy="295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85917" y="2024208"/>
            <a:ext cx="342743" cy="30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118876" y="2033745"/>
            <a:ext cx="361785" cy="295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746909" y="2024208"/>
            <a:ext cx="361785" cy="30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662545" y="2729980"/>
            <a:ext cx="704528" cy="31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137917" y="2739517"/>
            <a:ext cx="666446" cy="30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672066" y="3464364"/>
            <a:ext cx="361785" cy="295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966876" y="3445289"/>
            <a:ext cx="371305" cy="31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118876" y="3454826"/>
            <a:ext cx="1009190" cy="30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377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632000" y="1232369"/>
            <a:ext cx="361785" cy="295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55107" y="1946601"/>
            <a:ext cx="352264" cy="304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42181" y="2660832"/>
            <a:ext cx="352264" cy="295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62347" y="3384587"/>
            <a:ext cx="361785" cy="295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871008" y="4098819"/>
            <a:ext cx="352264" cy="295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90380" y="4679727"/>
            <a:ext cx="352264" cy="304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737057" y="5384436"/>
            <a:ext cx="352264" cy="295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46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33719" y="2451852"/>
            <a:ext cx="428429" cy="342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62016" y="2442325"/>
            <a:ext cx="371305" cy="371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052231" y="2413745"/>
            <a:ext cx="390347" cy="428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765950" y="2423272"/>
            <a:ext cx="504595" cy="40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556165" y="2423272"/>
            <a:ext cx="485553" cy="4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393983" y="2442325"/>
            <a:ext cx="399867" cy="352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490512" y="3642696"/>
            <a:ext cx="257057" cy="29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204561" y="3556955"/>
            <a:ext cx="485553" cy="447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242314" y="3556955"/>
            <a:ext cx="485553" cy="428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032528" y="3623642"/>
            <a:ext cx="466512" cy="323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651041" y="3566482"/>
            <a:ext cx="390347" cy="447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422214" y="3595062"/>
            <a:ext cx="485553" cy="371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9240991" y="3595062"/>
            <a:ext cx="390347" cy="400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2785983" y="4728746"/>
            <a:ext cx="466512" cy="447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4023669" y="4738273"/>
            <a:ext cx="485553" cy="4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5432727" y="4738273"/>
            <a:ext cx="437950" cy="390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6213421" y="4785906"/>
            <a:ext cx="418909" cy="333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6984595" y="4785906"/>
            <a:ext cx="428429" cy="342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8584066" y="4738273"/>
            <a:ext cx="485553" cy="438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6" name="Rectangle 6165"/>
          <p:cNvSpPr/>
          <p:nvPr/>
        </p:nvSpPr>
        <p:spPr bwMode="white">
          <a:xfrm>
            <a:off x="9393322" y="4728746"/>
            <a:ext cx="390347" cy="447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91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05553" y="1596003"/>
            <a:ext cx="476033" cy="39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33851" y="1615114"/>
            <a:ext cx="409388" cy="334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814545" y="1624669"/>
            <a:ext cx="428429" cy="30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499702" y="1596003"/>
            <a:ext cx="447471" cy="372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299438" y="1615114"/>
            <a:ext cx="418909" cy="334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575206" y="1624669"/>
            <a:ext cx="428429" cy="30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328661" y="2761787"/>
            <a:ext cx="485553" cy="372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128396" y="2708920"/>
            <a:ext cx="447471" cy="454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4" grpId="0" animBg="1"/>
      <p:bldP spid="61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86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67338" y="4637703"/>
            <a:ext cx="2218314" cy="314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90181" y="4637703"/>
            <a:ext cx="2199272" cy="30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656" y="1988840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语文一年级下人教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565" y="2891850"/>
            <a:ext cx="7582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专项突破（三）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——</a:t>
            </a:r>
            <a:r>
              <a:rPr lang="zh-CN" altLang="en-US" sz="3200" dirty="0">
                <a:latin typeface="Calibri" panose="020F0502020204030204" pitchFamily="34" charset="0"/>
              </a:rPr>
              <a:t>古诗词与日积月累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0107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6806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381194" y="2221325"/>
            <a:ext cx="1370975" cy="314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51904" y="2221325"/>
            <a:ext cx="361785" cy="314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5409" y="2926951"/>
            <a:ext cx="1009190" cy="30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45293" y="2917415"/>
            <a:ext cx="1332892" cy="324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868400" y="2917415"/>
            <a:ext cx="1361454" cy="314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705227" y="2917415"/>
            <a:ext cx="1370975" cy="314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894979" y="2926951"/>
            <a:ext cx="1009190" cy="30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55409" y="3642113"/>
            <a:ext cx="361785" cy="28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705557" y="3623042"/>
            <a:ext cx="1361454" cy="314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885789" y="3623042"/>
            <a:ext cx="1361454" cy="314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392698" y="4319132"/>
            <a:ext cx="1666115" cy="314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6315541" y="4319132"/>
            <a:ext cx="1018710" cy="314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862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62082" y="3711584"/>
            <a:ext cx="504595" cy="45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47504" y="3711583"/>
            <a:ext cx="485553" cy="45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51966" y="3759256"/>
            <a:ext cx="390347" cy="390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765950" y="3740187"/>
            <a:ext cx="295140" cy="419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603768" y="3740187"/>
            <a:ext cx="456991" cy="409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593586" y="3787860"/>
            <a:ext cx="466512" cy="3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490512" y="4846214"/>
            <a:ext cx="437950" cy="409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794842" y="4865284"/>
            <a:ext cx="390347" cy="40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708826" y="4855749"/>
            <a:ext cx="295140" cy="419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003636" y="4846214"/>
            <a:ext cx="437950" cy="409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898578" y="4865284"/>
            <a:ext cx="456991" cy="381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726876" y="4855749"/>
            <a:ext cx="514115" cy="409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9669421" y="4846214"/>
            <a:ext cx="352264" cy="419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36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09685" y="2786698"/>
            <a:ext cx="418909" cy="324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18677" y="2786698"/>
            <a:ext cx="418909" cy="324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489520" y="2719956"/>
            <a:ext cx="418909" cy="438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355900" y="2748560"/>
            <a:ext cx="380826" cy="362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612628" y="2796233"/>
            <a:ext cx="447471" cy="28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090644" y="3873646"/>
            <a:ext cx="428429" cy="35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156297" y="4007131"/>
            <a:ext cx="447471" cy="85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432066" y="3873646"/>
            <a:ext cx="447471" cy="390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52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52099" y="2717668"/>
            <a:ext cx="437950" cy="38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18479" y="2689104"/>
            <a:ext cx="390347" cy="447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84727" y="2717668"/>
            <a:ext cx="437950" cy="342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671404" y="3803099"/>
            <a:ext cx="514115" cy="418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308958" y="3812620"/>
            <a:ext cx="476033" cy="409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184859" y="3793577"/>
            <a:ext cx="437950" cy="428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060760" y="3784056"/>
            <a:ext cx="476033" cy="447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82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38975" y="1490902"/>
            <a:ext cx="418909" cy="32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86181" y="1433567"/>
            <a:ext cx="437950" cy="43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71471" y="1433567"/>
            <a:ext cx="466512" cy="42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337851" y="1433567"/>
            <a:ext cx="476033" cy="42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261355" y="1414455"/>
            <a:ext cx="342743" cy="468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00892" y="2551605"/>
            <a:ext cx="476033" cy="410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776793" y="2570717"/>
            <a:ext cx="466512" cy="391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376264" y="2522938"/>
            <a:ext cx="466512" cy="391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261685" y="2589829"/>
            <a:ext cx="466512" cy="32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128066" y="2542049"/>
            <a:ext cx="437950" cy="410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14" y="200949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7645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69458" y="2268402"/>
            <a:ext cx="380826" cy="29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07078" y="2287463"/>
            <a:ext cx="371305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458351" y="2268402"/>
            <a:ext cx="352264" cy="30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91111" y="2268402"/>
            <a:ext cx="1418578" cy="31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476070" y="2268402"/>
            <a:ext cx="361785" cy="30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669458" y="2954597"/>
            <a:ext cx="695008" cy="31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669458" y="3659852"/>
            <a:ext cx="675966" cy="31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344764" y="3669383"/>
            <a:ext cx="361785" cy="30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505954" y="3669383"/>
            <a:ext cx="371305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200632" y="3659852"/>
            <a:ext cx="361785" cy="31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857227" y="3669383"/>
            <a:ext cx="361785" cy="30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1209161" y="3678913"/>
            <a:ext cx="371305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993161" y="4365108"/>
            <a:ext cx="704528" cy="31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459342" y="4384169"/>
            <a:ext cx="371305" cy="28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6068004" y="4365108"/>
            <a:ext cx="361785" cy="30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1767272" y="1251760"/>
            <a:ext cx="685487" cy="31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04826" y="1270844"/>
            <a:ext cx="361785" cy="28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185190" y="1251760"/>
            <a:ext cx="371305" cy="31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518082" y="1251760"/>
            <a:ext cx="361785" cy="30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841454" y="1251760"/>
            <a:ext cx="695008" cy="31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517090" y="1251760"/>
            <a:ext cx="675966" cy="31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992793" y="1242218"/>
            <a:ext cx="352264" cy="31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767272" y="1967429"/>
            <a:ext cx="371305" cy="295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453090" y="2654470"/>
            <a:ext cx="1018710" cy="30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452429" y="2664013"/>
            <a:ext cx="675966" cy="295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623140" y="2654470"/>
            <a:ext cx="1370975" cy="30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7974743" y="2654470"/>
            <a:ext cx="371305" cy="30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9307636" y="2654470"/>
            <a:ext cx="1037752" cy="30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443570" y="3360597"/>
            <a:ext cx="371305" cy="28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2586049" y="3351055"/>
            <a:ext cx="2323041" cy="31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70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26413" y="2376005"/>
            <a:ext cx="361785" cy="285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59305" y="2366475"/>
            <a:ext cx="361785" cy="29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33785" y="3052596"/>
            <a:ext cx="1009190" cy="314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023669" y="3062125"/>
            <a:ext cx="695008" cy="314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975404" y="3052596"/>
            <a:ext cx="1018710" cy="314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910082" y="4462954"/>
            <a:ext cx="371305" cy="304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223933" y="4462954"/>
            <a:ext cx="656925" cy="29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004297" y="4462954"/>
            <a:ext cx="371305" cy="304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299107" y="4453425"/>
            <a:ext cx="675966" cy="314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15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