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0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2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28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23933" y="3103111"/>
            <a:ext cx="685487" cy="30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08892" y="3103111"/>
            <a:ext cx="675966" cy="30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71338" y="3694775"/>
            <a:ext cx="685487" cy="30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296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00495" y="2149578"/>
            <a:ext cx="685487" cy="315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28528" y="2741666"/>
            <a:ext cx="685487" cy="315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52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51702" y="2223692"/>
            <a:ext cx="218975" cy="29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84661" y="2948031"/>
            <a:ext cx="218975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137256" y="3681900"/>
            <a:ext cx="209454" cy="29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556826" y="4444362"/>
            <a:ext cx="114247" cy="238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728198" y="5178232"/>
            <a:ext cx="114247" cy="238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0CE92F3A-5372-455F-9A5E-6D768A1BEA86}"/>
              </a:ext>
            </a:extLst>
          </p:cNvPr>
          <p:cNvSpPr/>
          <p:nvPr/>
        </p:nvSpPr>
        <p:spPr bwMode="white">
          <a:xfrm>
            <a:off x="4943872" y="2966691"/>
            <a:ext cx="218975" cy="29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>
            <a:extLst>
              <a:ext uri="{FF2B5EF4-FFF2-40B4-BE49-F238E27FC236}">
                <a16:creationId xmlns:a16="http://schemas.microsoft.com/office/drawing/2014/main" id="{D93FEAAF-7459-46FC-ACE7-18C219428827}"/>
              </a:ext>
            </a:extLst>
          </p:cNvPr>
          <p:cNvSpPr/>
          <p:nvPr/>
        </p:nvSpPr>
        <p:spPr bwMode="white">
          <a:xfrm>
            <a:off x="2423592" y="3681900"/>
            <a:ext cx="218975" cy="29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6">
            <a:extLst>
              <a:ext uri="{FF2B5EF4-FFF2-40B4-BE49-F238E27FC236}">
                <a16:creationId xmlns:a16="http://schemas.microsoft.com/office/drawing/2014/main" id="{684CCD3F-DE95-4BDD-85DC-ACDEC8D4A9AA}"/>
              </a:ext>
            </a:extLst>
          </p:cNvPr>
          <p:cNvSpPr/>
          <p:nvPr/>
        </p:nvSpPr>
        <p:spPr bwMode="white">
          <a:xfrm>
            <a:off x="2063552" y="4454331"/>
            <a:ext cx="218975" cy="29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87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80066" y="2453918"/>
            <a:ext cx="2151669" cy="211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77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00694" y="2684383"/>
            <a:ext cx="6540694" cy="31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18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18148" y="3004342"/>
            <a:ext cx="1656595" cy="31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41851" y="3594982"/>
            <a:ext cx="1332892" cy="304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89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61752" y="2340980"/>
            <a:ext cx="695008" cy="30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61157" y="2340980"/>
            <a:ext cx="675966" cy="29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9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09157" y="2024269"/>
            <a:ext cx="1351933" cy="314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94115" y="2501173"/>
            <a:ext cx="1342413" cy="30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18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62082" y="2443614"/>
            <a:ext cx="1332892" cy="3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99371" y="2443614"/>
            <a:ext cx="2313520" cy="3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52561" y="2920403"/>
            <a:ext cx="1666115" cy="3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32595" y="2920403"/>
            <a:ext cx="2627702" cy="3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25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38644" y="2607433"/>
            <a:ext cx="3770181" cy="30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38644" y="3562078"/>
            <a:ext cx="3446479" cy="30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656" y="1988840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语文一年级下人教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64303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专项突破（二）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——</a:t>
            </a:r>
            <a:r>
              <a:rPr lang="zh-CN" altLang="en-US" sz="3200" dirty="0">
                <a:latin typeface="Calibri" panose="020F0502020204030204" pitchFamily="34" charset="0"/>
              </a:rPr>
              <a:t>词语和句子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27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86049" y="3045126"/>
            <a:ext cx="2646743" cy="31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86049" y="3522098"/>
            <a:ext cx="3627371" cy="31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09752" y="4476043"/>
            <a:ext cx="1999338" cy="31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909752" y="4953015"/>
            <a:ext cx="2970446" cy="31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875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71338" y="1979546"/>
            <a:ext cx="4579438" cy="31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35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9603" y="2451693"/>
            <a:ext cx="352264" cy="29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76528" y="2451693"/>
            <a:ext cx="352264" cy="29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23933" y="2451693"/>
            <a:ext cx="352264" cy="29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871338" y="2451693"/>
            <a:ext cx="352264" cy="29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18743" y="2451693"/>
            <a:ext cx="352264" cy="29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919603" y="3413784"/>
            <a:ext cx="352264" cy="29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576528" y="3413784"/>
            <a:ext cx="352264" cy="29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223933" y="3413784"/>
            <a:ext cx="352264" cy="29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871338" y="3413784"/>
            <a:ext cx="352264" cy="29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518743" y="3413784"/>
            <a:ext cx="352264" cy="29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919603" y="4356823"/>
            <a:ext cx="352264" cy="30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576528" y="4356823"/>
            <a:ext cx="352264" cy="30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3223933" y="4356823"/>
            <a:ext cx="352264" cy="30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871338" y="4356823"/>
            <a:ext cx="352264" cy="30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838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2596662"/>
            <a:ext cx="352264" cy="362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57619" y="2568045"/>
            <a:ext cx="409388" cy="40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99768" y="2577584"/>
            <a:ext cx="428429" cy="40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70942" y="2587123"/>
            <a:ext cx="380826" cy="362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108363" y="2568045"/>
            <a:ext cx="523636" cy="40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08099" y="2577584"/>
            <a:ext cx="485553" cy="42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012165" y="2577584"/>
            <a:ext cx="447471" cy="381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821421" y="2577584"/>
            <a:ext cx="495074" cy="410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376925" y="3903471"/>
            <a:ext cx="428429" cy="438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129057" y="3913010"/>
            <a:ext cx="514115" cy="42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318809" y="3960704"/>
            <a:ext cx="380826" cy="314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032859" y="3913010"/>
            <a:ext cx="504595" cy="391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7146446" y="3941625"/>
            <a:ext cx="476033" cy="41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927140" y="3922549"/>
            <a:ext cx="456991" cy="40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0069289" y="3903471"/>
            <a:ext cx="390347" cy="42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792859" y="3932087"/>
            <a:ext cx="514115" cy="381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1357884" y="5257974"/>
            <a:ext cx="495074" cy="410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2186181" y="5267513"/>
            <a:ext cx="409388" cy="40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4271206" y="5286591"/>
            <a:ext cx="447471" cy="33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5032859" y="5248436"/>
            <a:ext cx="485553" cy="42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7" name="Rectangle 6166"/>
          <p:cNvSpPr/>
          <p:nvPr/>
        </p:nvSpPr>
        <p:spPr bwMode="white">
          <a:xfrm>
            <a:off x="7117884" y="5257974"/>
            <a:ext cx="514115" cy="41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8" name="Rectangle 6167"/>
          <p:cNvSpPr/>
          <p:nvPr/>
        </p:nvSpPr>
        <p:spPr bwMode="white">
          <a:xfrm>
            <a:off x="7974743" y="5257974"/>
            <a:ext cx="352264" cy="41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9" name="Rectangle 6168"/>
          <p:cNvSpPr/>
          <p:nvPr/>
        </p:nvSpPr>
        <p:spPr bwMode="white">
          <a:xfrm>
            <a:off x="10059768" y="5267513"/>
            <a:ext cx="409388" cy="381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0" name="Rectangle 6169"/>
          <p:cNvSpPr/>
          <p:nvPr/>
        </p:nvSpPr>
        <p:spPr bwMode="white">
          <a:xfrm>
            <a:off x="10821421" y="5248436"/>
            <a:ext cx="466512" cy="448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47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1919021"/>
            <a:ext cx="685487" cy="3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09355" y="1919021"/>
            <a:ext cx="695008" cy="3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061090" y="1928555"/>
            <a:ext cx="685487" cy="29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57619" y="2376669"/>
            <a:ext cx="695008" cy="314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118876" y="2376669"/>
            <a:ext cx="685487" cy="314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070611" y="2376669"/>
            <a:ext cx="685487" cy="314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157619" y="2843852"/>
            <a:ext cx="695008" cy="3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109355" y="2853386"/>
            <a:ext cx="685487" cy="29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061090" y="2853386"/>
            <a:ext cx="695008" cy="3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28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85520" y="1929324"/>
            <a:ext cx="371305" cy="29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89851" y="1929324"/>
            <a:ext cx="361785" cy="29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74809" y="1948410"/>
            <a:ext cx="361785" cy="276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069619" y="1948410"/>
            <a:ext cx="371305" cy="276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09223" y="2396930"/>
            <a:ext cx="371305" cy="29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813553" y="2387387"/>
            <a:ext cx="371305" cy="29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088991" y="2396930"/>
            <a:ext cx="371305" cy="29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402842" y="2396930"/>
            <a:ext cx="361785" cy="29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195041" y="2854993"/>
            <a:ext cx="1342413" cy="30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774809" y="2845450"/>
            <a:ext cx="1332892" cy="314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745917" y="3322599"/>
            <a:ext cx="685487" cy="30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745917" y="3780662"/>
            <a:ext cx="685487" cy="30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837"/>
          <a:stretch/>
        </p:blipFill>
        <p:spPr>
          <a:xfrm>
            <a:off x="720000" y="1080000"/>
            <a:ext cx="11520000" cy="27009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54">
            <a:extLst>
              <a:ext uri="{FF2B5EF4-FFF2-40B4-BE49-F238E27FC236}">
                <a16:creationId xmlns:a16="http://schemas.microsoft.com/office/drawing/2014/main" id="{FF8B77F3-ECC0-4131-81F4-227AF4C9808F}"/>
              </a:ext>
            </a:extLst>
          </p:cNvPr>
          <p:cNvSpPr/>
          <p:nvPr/>
        </p:nvSpPr>
        <p:spPr bwMode="white">
          <a:xfrm>
            <a:off x="6480000" y="2276873"/>
            <a:ext cx="696120" cy="72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54">
            <a:extLst>
              <a:ext uri="{FF2B5EF4-FFF2-40B4-BE49-F238E27FC236}">
                <a16:creationId xmlns:a16="http://schemas.microsoft.com/office/drawing/2014/main" id="{D755B0ED-8769-4C8B-9B6C-498847361937}"/>
              </a:ext>
            </a:extLst>
          </p:cNvPr>
          <p:cNvSpPr/>
          <p:nvPr/>
        </p:nvSpPr>
        <p:spPr bwMode="white">
          <a:xfrm>
            <a:off x="4871864" y="2708920"/>
            <a:ext cx="696120" cy="72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54">
            <a:extLst>
              <a:ext uri="{FF2B5EF4-FFF2-40B4-BE49-F238E27FC236}">
                <a16:creationId xmlns:a16="http://schemas.microsoft.com/office/drawing/2014/main" id="{C1474FB8-AAE9-4E57-ACCF-A4716654BE26}"/>
              </a:ext>
            </a:extLst>
          </p:cNvPr>
          <p:cNvSpPr/>
          <p:nvPr/>
        </p:nvSpPr>
        <p:spPr bwMode="white">
          <a:xfrm>
            <a:off x="3215680" y="3187148"/>
            <a:ext cx="696120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54">
            <a:extLst>
              <a:ext uri="{FF2B5EF4-FFF2-40B4-BE49-F238E27FC236}">
                <a16:creationId xmlns:a16="http://schemas.microsoft.com/office/drawing/2014/main" id="{B22CA2D0-F999-45D8-9B12-7931AB003CAC}"/>
              </a:ext>
            </a:extLst>
          </p:cNvPr>
          <p:cNvSpPr/>
          <p:nvPr/>
        </p:nvSpPr>
        <p:spPr bwMode="white">
          <a:xfrm>
            <a:off x="4853926" y="3636949"/>
            <a:ext cx="696120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48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10214" y="3225851"/>
            <a:ext cx="371305" cy="314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00099" y="3225851"/>
            <a:ext cx="371305" cy="314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89983" y="3216314"/>
            <a:ext cx="371305" cy="32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10214" y="3798078"/>
            <a:ext cx="371305" cy="314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00099" y="3798078"/>
            <a:ext cx="371305" cy="314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89983" y="3798078"/>
            <a:ext cx="371305" cy="314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5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76727" y="2298678"/>
            <a:ext cx="2361123" cy="166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27404" y="2298678"/>
            <a:ext cx="2418247" cy="166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72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85851" y="3937790"/>
            <a:ext cx="371305" cy="32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13884" y="3937790"/>
            <a:ext cx="371305" cy="32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03702" y="3937790"/>
            <a:ext cx="371305" cy="32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93520" y="3937790"/>
            <a:ext cx="371305" cy="32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510214" y="4528400"/>
            <a:ext cx="371305" cy="314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271206" y="4528400"/>
            <a:ext cx="371305" cy="314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546644" y="4528400"/>
            <a:ext cx="371305" cy="314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317157" y="4528400"/>
            <a:ext cx="371305" cy="314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14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