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8" r:id="rId2"/>
    <p:sldId id="28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5" r:id="rId21"/>
    <p:sldId id="289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5" d="100"/>
          <a:sy n="65" d="100"/>
        </p:scale>
        <p:origin x="90" y="630"/>
      </p:cViewPr>
      <p:guideLst>
        <p:guide orient="horz" pos="2205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208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28991" y="2988772"/>
            <a:ext cx="666446" cy="295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85256" y="2988772"/>
            <a:ext cx="656925" cy="295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32000" y="2988772"/>
            <a:ext cx="675966" cy="295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288264" y="2988772"/>
            <a:ext cx="666446" cy="295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328991" y="3675930"/>
            <a:ext cx="656925" cy="305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994776" y="3685474"/>
            <a:ext cx="666446" cy="286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632000" y="3685474"/>
            <a:ext cx="675966" cy="286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297785" y="3685474"/>
            <a:ext cx="647404" cy="286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46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6146">
            <a:extLst>
              <a:ext uri="{FF2B5EF4-FFF2-40B4-BE49-F238E27FC236}">
                <a16:creationId xmlns:a16="http://schemas.microsoft.com/office/drawing/2014/main" id="{70F04F56-3A66-4EE6-A570-0966BA5B95E5}"/>
              </a:ext>
            </a:extLst>
          </p:cNvPr>
          <p:cNvSpPr/>
          <p:nvPr/>
        </p:nvSpPr>
        <p:spPr bwMode="white">
          <a:xfrm>
            <a:off x="5303912" y="2295344"/>
            <a:ext cx="792088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146">
            <a:extLst>
              <a:ext uri="{FF2B5EF4-FFF2-40B4-BE49-F238E27FC236}">
                <a16:creationId xmlns:a16="http://schemas.microsoft.com/office/drawing/2014/main" id="{DEAE0083-FD8A-4905-8354-D1AB8C184A17}"/>
              </a:ext>
            </a:extLst>
          </p:cNvPr>
          <p:cNvSpPr/>
          <p:nvPr/>
        </p:nvSpPr>
        <p:spPr bwMode="white">
          <a:xfrm>
            <a:off x="5663969" y="3045800"/>
            <a:ext cx="792088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6">
            <a:extLst>
              <a:ext uri="{FF2B5EF4-FFF2-40B4-BE49-F238E27FC236}">
                <a16:creationId xmlns:a16="http://schemas.microsoft.com/office/drawing/2014/main" id="{AC2C4F3F-D656-401A-9874-95AE19EF1247}"/>
              </a:ext>
            </a:extLst>
          </p:cNvPr>
          <p:cNvSpPr/>
          <p:nvPr/>
        </p:nvSpPr>
        <p:spPr bwMode="white">
          <a:xfrm>
            <a:off x="2818696" y="3739877"/>
            <a:ext cx="792088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29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318809" y="3168834"/>
            <a:ext cx="990148" cy="305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518082" y="3178372"/>
            <a:ext cx="990148" cy="295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422214" y="3187910"/>
            <a:ext cx="971107" cy="286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077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33719" y="2303742"/>
            <a:ext cx="485553" cy="439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461950" y="2361105"/>
            <a:ext cx="418909" cy="296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195041" y="2303742"/>
            <a:ext cx="476033" cy="439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241983" y="2322863"/>
            <a:ext cx="466512" cy="391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632000" y="2408907"/>
            <a:ext cx="476033" cy="219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11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270876" y="1394455"/>
            <a:ext cx="285619" cy="419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984925" y="1413513"/>
            <a:ext cx="476033" cy="381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272198" y="2499814"/>
            <a:ext cx="485553" cy="362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119537" y="2490285"/>
            <a:ext cx="285619" cy="400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385785" y="2556987"/>
            <a:ext cx="390347" cy="257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128396" y="2499814"/>
            <a:ext cx="476033" cy="362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423206" y="2509343"/>
            <a:ext cx="495074" cy="343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241983" y="2528400"/>
            <a:ext cx="437950" cy="304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300760" y="3576585"/>
            <a:ext cx="399867" cy="419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090975" y="3586114"/>
            <a:ext cx="352264" cy="390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069950" y="3595643"/>
            <a:ext cx="447471" cy="343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916958" y="3586114"/>
            <a:ext cx="418909" cy="381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10669090" y="3500438"/>
            <a:ext cx="437950" cy="45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73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20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30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1909541"/>
            <a:ext cx="695008" cy="286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04297" y="1900007"/>
            <a:ext cx="685487" cy="305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526611" y="1909541"/>
            <a:ext cx="695008" cy="295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081454" y="3845139"/>
            <a:ext cx="371305" cy="314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489520" y="3845139"/>
            <a:ext cx="361785" cy="314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926148" y="3845139"/>
            <a:ext cx="361785" cy="314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832925" y="4503052"/>
            <a:ext cx="371305" cy="314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22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936991" y="1318120"/>
            <a:ext cx="371305" cy="314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3927917"/>
            <a:ext cx="685487" cy="304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185520" y="3927917"/>
            <a:ext cx="695008" cy="304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813553" y="3927917"/>
            <a:ext cx="685487" cy="304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956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18.png">
            <a:extLst>
              <a:ext uri="{FF2B5EF4-FFF2-40B4-BE49-F238E27FC236}">
                <a16:creationId xmlns:a16="http://schemas.microsoft.com/office/drawing/2014/main" id="{282362A1-D737-43C8-A3DA-7454E7997E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083"/>
          <a:stretch/>
        </p:blipFill>
        <p:spPr>
          <a:xfrm>
            <a:off x="3215680" y="2794150"/>
            <a:ext cx="5520016" cy="38788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语文一年级下人教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/>
              <a:t>第一单元过关测试</a:t>
            </a:r>
            <a:r>
              <a:rPr lang="zh-CN" altLang="en-US" sz="3200" dirty="0"/>
              <a:t>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05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24661" y="1261170"/>
            <a:ext cx="371305" cy="295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14809" y="1280240"/>
            <a:ext cx="333223" cy="276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909090" y="1270705"/>
            <a:ext cx="361785" cy="295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793520" y="1261170"/>
            <a:ext cx="352264" cy="305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764628" y="1261170"/>
            <a:ext cx="361785" cy="286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348363" y="1919103"/>
            <a:ext cx="371305" cy="295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232793" y="1919103"/>
            <a:ext cx="361785" cy="295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479338" y="1919103"/>
            <a:ext cx="342743" cy="286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15140" y="2557966"/>
            <a:ext cx="10272793" cy="324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81917" y="3215899"/>
            <a:ext cx="7978314" cy="314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262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28991" y="2226583"/>
            <a:ext cx="209454" cy="229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37652" y="2274357"/>
            <a:ext cx="209454" cy="238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040727" y="2274357"/>
            <a:ext cx="209454" cy="238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300429" y="2828539"/>
            <a:ext cx="228495" cy="229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890049" y="2828539"/>
            <a:ext cx="228495" cy="238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422545" y="2828539"/>
            <a:ext cx="95206" cy="238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897917" y="2828539"/>
            <a:ext cx="190413" cy="238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8">
            <a:extLst>
              <a:ext uri="{FF2B5EF4-FFF2-40B4-BE49-F238E27FC236}">
                <a16:creationId xmlns:a16="http://schemas.microsoft.com/office/drawing/2014/main" id="{24B13113-1D6B-4D4F-9930-9B5C2FA49775}"/>
              </a:ext>
            </a:extLst>
          </p:cNvPr>
          <p:cNvSpPr/>
          <p:nvPr/>
        </p:nvSpPr>
        <p:spPr bwMode="white">
          <a:xfrm>
            <a:off x="7489189" y="2226583"/>
            <a:ext cx="209454" cy="238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534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91544" y="2147182"/>
            <a:ext cx="504056" cy="285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87127" y="2060848"/>
            <a:ext cx="742294" cy="381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120337" y="2147182"/>
            <a:ext cx="444358" cy="285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495600" y="2757001"/>
            <a:ext cx="504056" cy="301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444833" y="2757001"/>
            <a:ext cx="742294" cy="29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768408" y="2757000"/>
            <a:ext cx="643624" cy="383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87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67206" y="2721464"/>
            <a:ext cx="466512" cy="400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300099" y="2702377"/>
            <a:ext cx="447471" cy="391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052231" y="2683290"/>
            <a:ext cx="476033" cy="438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880528" y="2721464"/>
            <a:ext cx="399867" cy="353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631669" y="2711920"/>
            <a:ext cx="437950" cy="353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431404" y="2702377"/>
            <a:ext cx="342743" cy="391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573884" y="2683290"/>
            <a:ext cx="437950" cy="429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738710" y="4124343"/>
            <a:ext cx="466512" cy="438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738049" y="4152973"/>
            <a:ext cx="476033" cy="362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604429" y="4210233"/>
            <a:ext cx="247537" cy="286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061090" y="4124343"/>
            <a:ext cx="447471" cy="410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27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29190" y="4546210"/>
            <a:ext cx="504595" cy="371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38446" y="4546210"/>
            <a:ext cx="418909" cy="409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328661" y="4536688"/>
            <a:ext cx="428429" cy="390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061752" y="4593823"/>
            <a:ext cx="418909" cy="314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003636" y="4574778"/>
            <a:ext cx="456991" cy="314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765289" y="4527165"/>
            <a:ext cx="437950" cy="390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536462" y="4546210"/>
            <a:ext cx="476033" cy="380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269553" y="4555733"/>
            <a:ext cx="495074" cy="342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7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013818" y="2261154"/>
            <a:ext cx="361785" cy="304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565355" y="3937632"/>
            <a:ext cx="428429" cy="28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346049" y="3899530"/>
            <a:ext cx="371305" cy="342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79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38578" y="2156319"/>
            <a:ext cx="323702" cy="285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85322" y="2146794"/>
            <a:ext cx="190413" cy="285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298776" y="2146794"/>
            <a:ext cx="342743" cy="295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878876" y="2146794"/>
            <a:ext cx="361785" cy="295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119537" y="3318362"/>
            <a:ext cx="352264" cy="285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794842" y="3308837"/>
            <a:ext cx="199933" cy="295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355902" y="3308837"/>
            <a:ext cx="190411" cy="266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878876" y="3327887"/>
            <a:ext cx="361785" cy="276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84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57685" y="3389900"/>
            <a:ext cx="352264" cy="295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13685" y="3389900"/>
            <a:ext cx="342743" cy="295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183867" y="3389900"/>
            <a:ext cx="352264" cy="295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633983" y="4096234"/>
            <a:ext cx="361785" cy="305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413685" y="4105779"/>
            <a:ext cx="352264" cy="295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507570" y="4105779"/>
            <a:ext cx="342743" cy="295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10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6</cp:revision>
  <dcterms:created xsi:type="dcterms:W3CDTF">2021-12-27T06:11:56Z</dcterms:created>
  <dcterms:modified xsi:type="dcterms:W3CDTF">2022-01-19T02:04:21Z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