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2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4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56033" y="2080507"/>
            <a:ext cx="3760661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56033" y="2966671"/>
            <a:ext cx="3113256" cy="32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56033" y="3414517"/>
            <a:ext cx="4084363" cy="31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9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2445536"/>
            <a:ext cx="1390016" cy="132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07834" y="2445536"/>
            <a:ext cx="1218644" cy="132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3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93917" y="1567005"/>
            <a:ext cx="371305" cy="31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98247" y="2455074"/>
            <a:ext cx="371305" cy="31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66148" y="3343143"/>
            <a:ext cx="371305" cy="31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1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4098925"/>
            <a:ext cx="1599471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08495" y="4098925"/>
            <a:ext cx="1171041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4641760"/>
            <a:ext cx="1180561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53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4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3186028"/>
            <a:ext cx="9920528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3891214"/>
            <a:ext cx="6216991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1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1575752"/>
            <a:ext cx="675966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28264" y="1575752"/>
            <a:ext cx="1018710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03438" y="1575752"/>
            <a:ext cx="371305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31206" y="1575752"/>
            <a:ext cx="371305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33218" y="2860505"/>
            <a:ext cx="1547318" cy="48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37563" y="2635862"/>
            <a:ext cx="1420191" cy="48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651702" y="4102182"/>
            <a:ext cx="371305" cy="314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0">
            <a:extLst>
              <a:ext uri="{FF2B5EF4-FFF2-40B4-BE49-F238E27FC236}">
                <a16:creationId xmlns:a16="http://schemas.microsoft.com/office/drawing/2014/main" id="{9BF9CEB8-739E-4FAF-9381-F18744A26B47}"/>
              </a:ext>
            </a:extLst>
          </p:cNvPr>
          <p:cNvSpPr/>
          <p:nvPr/>
        </p:nvSpPr>
        <p:spPr bwMode="white">
          <a:xfrm>
            <a:off x="2452727" y="3034940"/>
            <a:ext cx="1915081" cy="48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0">
            <a:extLst>
              <a:ext uri="{FF2B5EF4-FFF2-40B4-BE49-F238E27FC236}">
                <a16:creationId xmlns:a16="http://schemas.microsoft.com/office/drawing/2014/main" id="{2DC81FE6-46F1-46DF-9E79-3463683E3280}"/>
              </a:ext>
            </a:extLst>
          </p:cNvPr>
          <p:cNvSpPr/>
          <p:nvPr/>
        </p:nvSpPr>
        <p:spPr bwMode="white">
          <a:xfrm>
            <a:off x="3680535" y="2383991"/>
            <a:ext cx="687273" cy="48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>
            <a:extLst>
              <a:ext uri="{FF2B5EF4-FFF2-40B4-BE49-F238E27FC236}">
                <a16:creationId xmlns:a16="http://schemas.microsoft.com/office/drawing/2014/main" id="{AA0C09BD-EECC-4E26-A775-235159C49BD2}"/>
              </a:ext>
            </a:extLst>
          </p:cNvPr>
          <p:cNvSpPr/>
          <p:nvPr/>
        </p:nvSpPr>
        <p:spPr bwMode="white">
          <a:xfrm>
            <a:off x="5402245" y="2392681"/>
            <a:ext cx="2155510" cy="46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6151">
            <a:extLst>
              <a:ext uri="{FF2B5EF4-FFF2-40B4-BE49-F238E27FC236}">
                <a16:creationId xmlns:a16="http://schemas.microsoft.com/office/drawing/2014/main" id="{1C8C0629-E994-402B-A0CD-E8472C244D62}"/>
              </a:ext>
            </a:extLst>
          </p:cNvPr>
          <p:cNvSpPr/>
          <p:nvPr/>
        </p:nvSpPr>
        <p:spPr bwMode="white">
          <a:xfrm>
            <a:off x="5436859" y="3117198"/>
            <a:ext cx="700704" cy="46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873" y="2844225"/>
            <a:ext cx="8060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期末达优测试卷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1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1384" y="966164"/>
            <a:ext cx="10729192" cy="512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4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2252679"/>
            <a:ext cx="218975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52099" y="2243145"/>
            <a:ext cx="266578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31801" y="2309883"/>
            <a:ext cx="114247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78743" y="2252679"/>
            <a:ext cx="238016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19471" y="3158407"/>
            <a:ext cx="218975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52099" y="3101204"/>
            <a:ext cx="238016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41586" y="3101204"/>
            <a:ext cx="95206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78479" y="3158407"/>
            <a:ext cx="218975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8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3107" y="1939651"/>
            <a:ext cx="323702" cy="29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64429" y="1939651"/>
            <a:ext cx="323702" cy="29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03768" y="2407683"/>
            <a:ext cx="323702" cy="29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43107" y="2866163"/>
            <a:ext cx="323702" cy="30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93057" y="2866163"/>
            <a:ext cx="323702" cy="30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603768" y="3334196"/>
            <a:ext cx="323702" cy="30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8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71537" y="2451075"/>
            <a:ext cx="456991" cy="45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70082" y="2470116"/>
            <a:ext cx="495074" cy="45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45983" y="2479638"/>
            <a:ext cx="314181" cy="44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64429" y="2470116"/>
            <a:ext cx="485553" cy="44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145123" y="2470116"/>
            <a:ext cx="485553" cy="45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29189" y="3774541"/>
            <a:ext cx="466512" cy="41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38380" y="3774541"/>
            <a:ext cx="180892" cy="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547966" y="3812626"/>
            <a:ext cx="495074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32396" y="3745977"/>
            <a:ext cx="485553" cy="42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79338" y="3774541"/>
            <a:ext cx="409388" cy="37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240991" y="3755498"/>
            <a:ext cx="466512" cy="43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509884" y="5031359"/>
            <a:ext cx="418909" cy="43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262016" y="5040880"/>
            <a:ext cx="504595" cy="43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9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28925" y="3457753"/>
            <a:ext cx="352264" cy="29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3457753"/>
            <a:ext cx="352264" cy="29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13355" y="3457753"/>
            <a:ext cx="352264" cy="29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12495" y="3457753"/>
            <a:ext cx="352264" cy="29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07305" y="3457753"/>
            <a:ext cx="352264" cy="29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1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380234"/>
            <a:ext cx="361785" cy="29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5322" y="2399356"/>
            <a:ext cx="352264" cy="27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65355" y="2399356"/>
            <a:ext cx="342743" cy="27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02644" y="2380234"/>
            <a:ext cx="361785" cy="30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91107" y="2829580"/>
            <a:ext cx="352264" cy="30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52099" y="2839141"/>
            <a:ext cx="361785" cy="27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41652" y="2848701"/>
            <a:ext cx="342743" cy="27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16826" y="2839141"/>
            <a:ext cx="380826" cy="29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0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99702" y="1871734"/>
            <a:ext cx="371305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22545" y="1862195"/>
            <a:ext cx="361785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5388" y="1881273"/>
            <a:ext cx="352264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85520" y="2320065"/>
            <a:ext cx="361785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89322" y="2320065"/>
            <a:ext cx="361785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12165" y="2320065"/>
            <a:ext cx="371305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70942" y="2768396"/>
            <a:ext cx="1342413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31669" y="2768396"/>
            <a:ext cx="1342413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1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27933" y="2470419"/>
            <a:ext cx="136019" cy="2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84595" y="3079918"/>
            <a:ext cx="104727" cy="2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27471" y="3641800"/>
            <a:ext cx="218975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23933" y="4422721"/>
            <a:ext cx="180892" cy="123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6CF4D800-4D9F-4749-AC66-37D3F21DD605}"/>
              </a:ext>
            </a:extLst>
          </p:cNvPr>
          <p:cNvSpPr/>
          <p:nvPr/>
        </p:nvSpPr>
        <p:spPr bwMode="white">
          <a:xfrm>
            <a:off x="3259531" y="3129441"/>
            <a:ext cx="136019" cy="2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B7B0721E-ED65-4CA5-8894-BE5C2F42BA8E}"/>
              </a:ext>
            </a:extLst>
          </p:cNvPr>
          <p:cNvSpPr/>
          <p:nvPr/>
        </p:nvSpPr>
        <p:spPr bwMode="white">
          <a:xfrm>
            <a:off x="4583832" y="3698941"/>
            <a:ext cx="136019" cy="2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