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2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0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42380" y="2263103"/>
            <a:ext cx="704528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28595" y="3102726"/>
            <a:ext cx="371305" cy="31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18677" y="3112267"/>
            <a:ext cx="1028231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0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1594853"/>
            <a:ext cx="1647074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32000" y="2443407"/>
            <a:ext cx="1028231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40462" y="2443407"/>
            <a:ext cx="371305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67471" y="2872451"/>
            <a:ext cx="695008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09685" y="3721006"/>
            <a:ext cx="1342413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63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57355" y="3470256"/>
            <a:ext cx="1656595" cy="30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6859" y="3546440"/>
            <a:ext cx="685487" cy="30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04760" y="3927357"/>
            <a:ext cx="685487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93785" y="3984495"/>
            <a:ext cx="656925" cy="30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08099" y="1927529"/>
            <a:ext cx="371305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75140" y="2832195"/>
            <a:ext cx="371305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83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4627986"/>
            <a:ext cx="390347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4627986"/>
            <a:ext cx="380826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69619" y="4627986"/>
            <a:ext cx="390347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4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36462" y="3147081"/>
            <a:ext cx="371305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13157" y="4937917"/>
            <a:ext cx="371305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1935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44523" y="2524430"/>
            <a:ext cx="106307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82085" y="2488984"/>
            <a:ext cx="203756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28790" y="2409230"/>
            <a:ext cx="487243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4564" y="3189046"/>
            <a:ext cx="540397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8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47504" y="1557484"/>
            <a:ext cx="152330" cy="22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89652" y="1557484"/>
            <a:ext cx="218975" cy="22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28198" y="2302361"/>
            <a:ext cx="695008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56231" y="2302361"/>
            <a:ext cx="685487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91173" y="3075886"/>
            <a:ext cx="3922512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2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1696" y="1080000"/>
            <a:ext cx="10760304" cy="508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873" y="2844225"/>
            <a:ext cx="8060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期末冲刺测试卷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4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5" y="1987595"/>
            <a:ext cx="323701" cy="30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63952" y="1987595"/>
            <a:ext cx="720080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35027" y="1997149"/>
            <a:ext cx="720080" cy="29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11108" y="1987595"/>
            <a:ext cx="569271" cy="30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63952" y="2455724"/>
            <a:ext cx="911254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40417" y="2437252"/>
            <a:ext cx="754558" cy="34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43472" y="2895826"/>
            <a:ext cx="720080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367808" y="2905062"/>
            <a:ext cx="504055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384032" y="2895826"/>
            <a:ext cx="504055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575720" y="3375400"/>
            <a:ext cx="936104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38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86247" y="2452861"/>
            <a:ext cx="466512" cy="4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47173" y="2471928"/>
            <a:ext cx="361785" cy="4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94512" y="2452861"/>
            <a:ext cx="447471" cy="4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56165" y="2471928"/>
            <a:ext cx="485553" cy="41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65421" y="2510063"/>
            <a:ext cx="466512" cy="324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55636" y="2519597"/>
            <a:ext cx="437950" cy="333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59966" y="2490996"/>
            <a:ext cx="437950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440264" y="2443327"/>
            <a:ext cx="523636" cy="333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525950" y="2757941"/>
            <a:ext cx="323702" cy="12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23272" y="3768519"/>
            <a:ext cx="409388" cy="371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994446" y="3749452"/>
            <a:ext cx="466512" cy="4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822413" y="3768519"/>
            <a:ext cx="514115" cy="38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612628" y="3758985"/>
            <a:ext cx="466512" cy="41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945520" y="3749452"/>
            <a:ext cx="437950" cy="41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745256" y="3749452"/>
            <a:ext cx="390347" cy="35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348363" y="5046043"/>
            <a:ext cx="504595" cy="4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2148099" y="5046043"/>
            <a:ext cx="476033" cy="4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4242644" y="5093711"/>
            <a:ext cx="437950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436322"/>
            <a:ext cx="323702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2436322"/>
            <a:ext cx="656925" cy="31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84132" y="2436322"/>
            <a:ext cx="371305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64760" y="2436322"/>
            <a:ext cx="685487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76528" y="3381927"/>
            <a:ext cx="323702" cy="28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52297" y="3362824"/>
            <a:ext cx="361785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46247" y="3372376"/>
            <a:ext cx="361785" cy="2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12165" y="3362824"/>
            <a:ext cx="695008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56099" y="1937705"/>
            <a:ext cx="37130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9801" y="2871650"/>
            <a:ext cx="37130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22545" y="1203893"/>
            <a:ext cx="371305" cy="32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1632757"/>
            <a:ext cx="371305" cy="314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90115" y="2490483"/>
            <a:ext cx="685487" cy="314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70479" y="3338680"/>
            <a:ext cx="371305" cy="314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5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2739013"/>
            <a:ext cx="34274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18016" y="2948774"/>
            <a:ext cx="333223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05421" y="3196672"/>
            <a:ext cx="342743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95570" y="3225276"/>
            <a:ext cx="342743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47305" y="3368294"/>
            <a:ext cx="333223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346710" y="3349225"/>
            <a:ext cx="342743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79404" y="3368294"/>
            <a:ext cx="333223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73950" y="3349225"/>
            <a:ext cx="33322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60628" y="3768746"/>
            <a:ext cx="34274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507900" y="3768746"/>
            <a:ext cx="34274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9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2375696"/>
            <a:ext cx="980628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37851" y="2375696"/>
            <a:ext cx="1009190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81190" y="3242669"/>
            <a:ext cx="695008" cy="28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28264" y="3233142"/>
            <a:ext cx="1313851" cy="304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57487" y="4081060"/>
            <a:ext cx="1989818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42181" y="4081060"/>
            <a:ext cx="1980297" cy="304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81190" y="4928979"/>
            <a:ext cx="1666115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