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F4E86-A0D1-46BF-BC4E-DAE03684F803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F6C9-7888-465B-88F3-1337748610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7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DF6C9-7888-465B-88F3-1337748610E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3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05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00694" y="4519454"/>
            <a:ext cx="371305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42909" y="4519454"/>
            <a:ext cx="371305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99305" y="4519454"/>
            <a:ext cx="371305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65223" y="4519454"/>
            <a:ext cx="371305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31140" y="4519454"/>
            <a:ext cx="371305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8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56628" y="2120918"/>
            <a:ext cx="1428099" cy="51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95900" y="2120918"/>
            <a:ext cx="1437619" cy="1489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31537" y="2120918"/>
            <a:ext cx="1437619" cy="1489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56628" y="3085439"/>
            <a:ext cx="1428099" cy="52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6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85520" y="2749643"/>
            <a:ext cx="352264" cy="28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64628" y="2749643"/>
            <a:ext cx="352264" cy="28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61818" y="3236225"/>
            <a:ext cx="352264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12033" y="3236225"/>
            <a:ext cx="352264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6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9338" y="1920299"/>
            <a:ext cx="352264" cy="30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85520" y="1920299"/>
            <a:ext cx="352264" cy="29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94247" y="1920299"/>
            <a:ext cx="361785" cy="30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89057" y="1929848"/>
            <a:ext cx="352264" cy="28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64760" y="1939397"/>
            <a:ext cx="333223" cy="27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983272" y="1929848"/>
            <a:ext cx="333223" cy="85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964231" y="2006239"/>
            <a:ext cx="371305" cy="21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071933" y="2426389"/>
            <a:ext cx="361785" cy="26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499702" y="2416840"/>
            <a:ext cx="361785" cy="29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927471" y="2407291"/>
            <a:ext cx="361785" cy="30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041057" y="2407291"/>
            <a:ext cx="352264" cy="29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9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4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5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699727"/>
            <a:ext cx="695008" cy="305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27471" y="1690193"/>
            <a:ext cx="361785" cy="305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28859" y="2195509"/>
            <a:ext cx="218975" cy="238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18479" y="2195509"/>
            <a:ext cx="218975" cy="238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65884" y="2691291"/>
            <a:ext cx="371305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1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3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1728321"/>
            <a:ext cx="352264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85388" y="1728321"/>
            <a:ext cx="352264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43173" y="2758009"/>
            <a:ext cx="352264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84925" y="3797230"/>
            <a:ext cx="352264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3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第五单元过关测试卷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145" descr="19.png">
            <a:extLst>
              <a:ext uri="{FF2B5EF4-FFF2-40B4-BE49-F238E27FC236}">
                <a16:creationId xmlns:a16="http://schemas.microsoft.com/office/drawing/2014/main" id="{64F9430B-01D6-4C28-A323-A749AF6172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4913056"/>
            <a:ext cx="11520000" cy="1583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3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000" y="2112549"/>
            <a:ext cx="10752000" cy="419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46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917289" y="2450980"/>
            <a:ext cx="1332892" cy="203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81057" y="2460500"/>
            <a:ext cx="1294809" cy="303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26809" y="5364313"/>
            <a:ext cx="1323371" cy="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05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04760" y="2593923"/>
            <a:ext cx="399867" cy="42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80595" y="2574880"/>
            <a:ext cx="437950" cy="44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70809" y="2622488"/>
            <a:ext cx="456991" cy="38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27338" y="2574880"/>
            <a:ext cx="418909" cy="43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79471" y="2603445"/>
            <a:ext cx="523636" cy="39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79206" y="2584402"/>
            <a:ext cx="485553" cy="44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650380" y="2593923"/>
            <a:ext cx="514115" cy="41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338842" y="3955503"/>
            <a:ext cx="504595" cy="39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042380" y="3926938"/>
            <a:ext cx="514115" cy="42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317818" y="3936460"/>
            <a:ext cx="418909" cy="43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060429" y="3945981"/>
            <a:ext cx="514115" cy="42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38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3452229"/>
            <a:ext cx="571239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61553" y="3452229"/>
            <a:ext cx="837818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75008" y="3452229"/>
            <a:ext cx="1104396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07438" y="3452229"/>
            <a:ext cx="837818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18347" y="4014324"/>
            <a:ext cx="352264" cy="2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21619" y="4014324"/>
            <a:ext cx="352264" cy="2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66611" y="4557365"/>
            <a:ext cx="352264" cy="2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222280" y="4557365"/>
            <a:ext cx="352264" cy="295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7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52363" y="2920013"/>
            <a:ext cx="247537" cy="2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66016" y="2852936"/>
            <a:ext cx="276099" cy="362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79669" y="2891412"/>
            <a:ext cx="675966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36066" y="2891412"/>
            <a:ext cx="685487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42842" y="3549241"/>
            <a:ext cx="266578" cy="2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18413" y="3615977"/>
            <a:ext cx="390347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27867" y="3539707"/>
            <a:ext cx="161851" cy="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470148" y="3539707"/>
            <a:ext cx="695008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736066" y="3539707"/>
            <a:ext cx="685487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604760" y="4216603"/>
            <a:ext cx="333223" cy="238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299438" y="4106646"/>
            <a:ext cx="828297" cy="39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470148" y="4188002"/>
            <a:ext cx="675966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736066" y="4188002"/>
            <a:ext cx="675966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30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08958" y="3727427"/>
            <a:ext cx="361785" cy="3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32661" y="4327384"/>
            <a:ext cx="361785" cy="3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9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52760" y="2216109"/>
            <a:ext cx="371305" cy="30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42380" y="2827126"/>
            <a:ext cx="371305" cy="28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97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23669" y="2473535"/>
            <a:ext cx="371305" cy="31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27735" y="2473535"/>
            <a:ext cx="371305" cy="31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21950" y="2473535"/>
            <a:ext cx="371305" cy="314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84727" y="3074855"/>
            <a:ext cx="371305" cy="3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</Words>
  <Application>Microsoft Office PowerPoint</Application>
  <PresentationFormat>宽屏</PresentationFormat>
  <Paragraphs>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