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91" r:id="rId2"/>
    <p:sldId id="290" r:id="rId3"/>
    <p:sldId id="267" r:id="rId4"/>
    <p:sldId id="268" r:id="rId5"/>
    <p:sldId id="269" r:id="rId6"/>
    <p:sldId id="270" r:id="rId7"/>
    <p:sldId id="271" r:id="rId8"/>
    <p:sldId id="272" r:id="rId9"/>
    <p:sldId id="273" r:id="rId10"/>
    <p:sldId id="274" r:id="rId11"/>
    <p:sldId id="275" r:id="rId12"/>
    <p:sldId id="276" r:id="rId13"/>
    <p:sldId id="277" r:id="rId14"/>
    <p:sldId id="278" r:id="rId15"/>
    <p:sldId id="279" r:id="rId16"/>
    <p:sldId id="280" r:id="rId17"/>
    <p:sldId id="281" r:id="rId18"/>
    <p:sldId id="282" r:id="rId19"/>
    <p:sldId id="283" r:id="rId20"/>
    <p:sldId id="284" r:id="rId21"/>
    <p:sldId id="285" r:id="rId22"/>
    <p:sldId id="286" r:id="rId23"/>
    <p:sldId id="287" r:id="rId24"/>
    <p:sldId id="288" r:id="rId25"/>
    <p:sldId id="292" r:id="rId26"/>
  </p:sldIdLst>
  <p:sldSz cx="12192000" cy="6858000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90" userDrawn="1">
          <p15:clr>
            <a:srgbClr val="A4A3A4"/>
          </p15:clr>
        </p15:guide>
        <p15:guide id="2" pos="387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60" autoAdjust="0"/>
  </p:normalViewPr>
  <p:slideViewPr>
    <p:cSldViewPr>
      <p:cViewPr varScale="1">
        <p:scale>
          <a:sx n="65" d="100"/>
          <a:sy n="65" d="100"/>
        </p:scale>
        <p:origin x="90" y="630"/>
      </p:cViewPr>
      <p:guideLst>
        <p:guide orient="horz" pos="2190"/>
        <p:guide pos="387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40860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64ABB2B2-F791-4FF1-977C-01DCD3CD337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013326"/>
            <a:ext cx="12189884" cy="188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2884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291448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8037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708" r:id="rId2"/>
    <p:sldLayoutId id="214748372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1AE089B9-6A2E-4972-83BF-46F077AB0E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8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45398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919603" y="2025309"/>
            <a:ext cx="2399206" cy="14513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8060429" y="2034859"/>
            <a:ext cx="2075504" cy="13272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9.png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2833"/>
          <a:stretch/>
        </p:blipFill>
        <p:spPr>
          <a:xfrm>
            <a:off x="720000" y="1080000"/>
            <a:ext cx="11520000" cy="239662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0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27052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4223603" y="1251583"/>
            <a:ext cx="218975" cy="3050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4280727" y="2166695"/>
            <a:ext cx="218975" cy="2383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7993785" y="3053211"/>
            <a:ext cx="114247" cy="2383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4566347" y="4082712"/>
            <a:ext cx="180892" cy="1143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881851" y="4740449"/>
            <a:ext cx="514115" cy="3717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1681586" y="4702319"/>
            <a:ext cx="485553" cy="4480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3" name="Rectangle 6152"/>
          <p:cNvSpPr/>
          <p:nvPr/>
        </p:nvSpPr>
        <p:spPr bwMode="white">
          <a:xfrm>
            <a:off x="2471801" y="4702319"/>
            <a:ext cx="485553" cy="4575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4" name="Rectangle 6153"/>
          <p:cNvSpPr/>
          <p:nvPr/>
        </p:nvSpPr>
        <p:spPr bwMode="white">
          <a:xfrm>
            <a:off x="3242975" y="4711852"/>
            <a:ext cx="504595" cy="4384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5" name="Rectangle 6154"/>
          <p:cNvSpPr/>
          <p:nvPr/>
        </p:nvSpPr>
        <p:spPr bwMode="white">
          <a:xfrm>
            <a:off x="4080793" y="4702319"/>
            <a:ext cx="447471" cy="4575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6" name="Rectangle 6155"/>
          <p:cNvSpPr/>
          <p:nvPr/>
        </p:nvSpPr>
        <p:spPr bwMode="white">
          <a:xfrm>
            <a:off x="4842446" y="4730917"/>
            <a:ext cx="485553" cy="4003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7" name="Rectangle 6156"/>
          <p:cNvSpPr/>
          <p:nvPr/>
        </p:nvSpPr>
        <p:spPr bwMode="white">
          <a:xfrm>
            <a:off x="5794512" y="4769046"/>
            <a:ext cx="142809" cy="2573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8" name="Rectangle 6157"/>
          <p:cNvSpPr/>
          <p:nvPr/>
        </p:nvSpPr>
        <p:spPr bwMode="white">
          <a:xfrm>
            <a:off x="5794512" y="5055019"/>
            <a:ext cx="142809" cy="762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6" name="Picture 6145" descr="9.png">
            <a:extLst>
              <a:ext uri="{FF2B5EF4-FFF2-40B4-BE49-F238E27FC236}">
                <a16:creationId xmlns:a16="http://schemas.microsoft.com/office/drawing/2014/main" id="{C83E11AF-6B51-433B-B132-679D1FD332A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95362"/>
          <a:stretch/>
        </p:blipFill>
        <p:spPr>
          <a:xfrm>
            <a:off x="244880" y="975142"/>
            <a:ext cx="11520000" cy="11438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17" name="Rectangle 6147">
            <a:extLst>
              <a:ext uri="{FF2B5EF4-FFF2-40B4-BE49-F238E27FC236}">
                <a16:creationId xmlns:a16="http://schemas.microsoft.com/office/drawing/2014/main" id="{CB7BB823-C28D-479F-8E2B-D0CC1A11F478}"/>
              </a:ext>
            </a:extLst>
          </p:cNvPr>
          <p:cNvSpPr/>
          <p:nvPr/>
        </p:nvSpPr>
        <p:spPr bwMode="white">
          <a:xfrm>
            <a:off x="3971305" y="3100872"/>
            <a:ext cx="218975" cy="2383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  <p:bldP spid="6153" grpId="0" animBg="1"/>
      <p:bldP spid="6154" grpId="0" animBg="1"/>
      <p:bldP spid="6155" grpId="0" animBg="1"/>
      <p:bldP spid="6156" grpId="0" animBg="1"/>
      <p:bldP spid="6157" grpId="0" animBg="1"/>
      <p:bldP spid="6158" grpId="0" animBg="1"/>
      <p:bldP spid="1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1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21650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4176000" y="2637286"/>
            <a:ext cx="2789553" cy="3152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2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24143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3071603" y="2100097"/>
            <a:ext cx="990148" cy="3050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4832925" y="2100097"/>
            <a:ext cx="1009190" cy="3050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1929123" y="3940087"/>
            <a:ext cx="4074842" cy="3146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3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94145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405157" y="2321522"/>
            <a:ext cx="352264" cy="2865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5156628" y="2302422"/>
            <a:ext cx="675966" cy="3056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6603768" y="2302422"/>
            <a:ext cx="685487" cy="3151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2414677" y="2741730"/>
            <a:ext cx="1037752" cy="3056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9002975" y="2760830"/>
            <a:ext cx="1037752" cy="2960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2719338" y="3620346"/>
            <a:ext cx="675966" cy="3056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3" name="Rectangle 6152"/>
          <p:cNvSpPr/>
          <p:nvPr/>
        </p:nvSpPr>
        <p:spPr bwMode="white">
          <a:xfrm>
            <a:off x="4185520" y="3620346"/>
            <a:ext cx="666446" cy="3056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4" name="Rectangle 6153"/>
          <p:cNvSpPr/>
          <p:nvPr/>
        </p:nvSpPr>
        <p:spPr bwMode="white">
          <a:xfrm>
            <a:off x="6118214" y="3620346"/>
            <a:ext cx="1009190" cy="3056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  <p:bldP spid="6153" grpId="0" animBg="1"/>
      <p:bldP spid="615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4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23302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8069950" y="1556692"/>
            <a:ext cx="371305" cy="3146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2395636" y="4912605"/>
            <a:ext cx="399867" cy="3432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5480330" y="4912605"/>
            <a:ext cx="390347" cy="3432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5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175404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3747570" y="1127664"/>
            <a:ext cx="371305" cy="3145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6013487" y="2004684"/>
            <a:ext cx="371305" cy="3145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6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02061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4" name="Picture 6145" descr="17.png">
            <a:extLst>
              <a:ext uri="{FF2B5EF4-FFF2-40B4-BE49-F238E27FC236}">
                <a16:creationId xmlns:a16="http://schemas.microsoft.com/office/drawing/2014/main" id="{06A4CDD3-292B-478A-B9B0-AFFB9BFFE88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97898"/>
          <a:stretch/>
        </p:blipFill>
        <p:spPr>
          <a:xfrm>
            <a:off x="720000" y="4100615"/>
            <a:ext cx="11520000" cy="4571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7.png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057"/>
          <a:stretch/>
        </p:blipFill>
        <p:spPr>
          <a:xfrm>
            <a:off x="720000" y="1124744"/>
            <a:ext cx="11520000" cy="213009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文本框 1">
            <a:extLst>
              <a:ext uri="{FF2B5EF4-FFF2-40B4-BE49-F238E27FC236}">
                <a16:creationId xmlns:a16="http://schemas.microsoft.com/office/drawing/2014/main" id="{D179D99B-CEB4-43B8-B551-39F9FD41C0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08325" y="1844675"/>
            <a:ext cx="59753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语文一年级下人教</a:t>
            </a:r>
          </a:p>
        </p:txBody>
      </p:sp>
      <p:sp>
        <p:nvSpPr>
          <p:cNvPr id="9219" name="文本框 4">
            <a:extLst>
              <a:ext uri="{FF2B5EF4-FFF2-40B4-BE49-F238E27FC236}">
                <a16:creationId xmlns:a16="http://schemas.microsoft.com/office/drawing/2014/main" id="{4177A4A1-DB93-4F07-BD8C-2112B2812D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94050" y="2878138"/>
            <a:ext cx="59039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3200" dirty="0">
                <a:latin typeface="Calibri" panose="020F0502020204030204" pitchFamily="34" charset="0"/>
              </a:rPr>
              <a:t>第五、六单元阶段过关测试卷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8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94562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405157" y="1566170"/>
            <a:ext cx="323702" cy="2955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4347371" y="1566170"/>
            <a:ext cx="323702" cy="2955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8222280" y="1566170"/>
            <a:ext cx="323702" cy="2955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10164495" y="1566170"/>
            <a:ext cx="323702" cy="2955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2176661" y="2557576"/>
            <a:ext cx="2075504" cy="13345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5089983" y="2557576"/>
            <a:ext cx="2075504" cy="13345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9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180403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443570" y="1643164"/>
            <a:ext cx="695008" cy="3054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3709487" y="1633619"/>
            <a:ext cx="1132958" cy="3149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1443570" y="2502229"/>
            <a:ext cx="5369652" cy="3054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20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74146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21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67466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712512" y="1080000"/>
            <a:ext cx="10136016" cy="51573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22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55440" y="1319961"/>
            <a:ext cx="11520000" cy="192069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标题 3073">
            <a:extLst>
              <a:ext uri="{FF2B5EF4-FFF2-40B4-BE49-F238E27FC236}">
                <a16:creationId xmlns:a16="http://schemas.microsoft.com/office/drawing/2014/main" id="{B0848B07-EEF9-459E-B83F-F4F41740EBF3}"/>
              </a:ext>
            </a:extLst>
          </p:cNvPr>
          <p:cNvSpPr>
            <a:spLocks noGrp="1" noChangeArrowheads="1"/>
          </p:cNvSpPr>
          <p:nvPr>
            <p:ph type="ctrTitle" idx="4294967295"/>
          </p:nvPr>
        </p:nvSpPr>
        <p:spPr>
          <a:xfrm>
            <a:off x="2209800" y="2130426"/>
            <a:ext cx="7772400" cy="1470025"/>
          </a:xfrm>
          <a:prstGeom prst="rect">
            <a:avLst/>
          </a:prstGeom>
        </p:spPr>
        <p:txBody>
          <a:bodyPr anchor="ctr"/>
          <a:lstStyle/>
          <a:p>
            <a:endParaRPr lang="zh-CN" altLang="zh-CN" sz="4400"/>
          </a:p>
        </p:txBody>
      </p:sp>
      <p:sp>
        <p:nvSpPr>
          <p:cNvPr id="7170" name="副标题 3074">
            <a:extLst>
              <a:ext uri="{FF2B5EF4-FFF2-40B4-BE49-F238E27FC236}">
                <a16:creationId xmlns:a16="http://schemas.microsoft.com/office/drawing/2014/main" id="{92B44265-B1F8-41D8-9D9A-B1E7B504FE34}"/>
              </a:ext>
            </a:extLst>
          </p:cNvPr>
          <p:cNvSpPr>
            <a:spLocks noGrp="1" noChangeArrowheads="1"/>
          </p:cNvSpPr>
          <p:nvPr>
            <p:ph type="subTitle" idx="4294967295"/>
          </p:nvPr>
        </p:nvSpPr>
        <p:spPr>
          <a:xfrm>
            <a:off x="2895600" y="3886200"/>
            <a:ext cx="6400800" cy="1752600"/>
          </a:xfrm>
          <a:prstGeom prst="rect">
            <a:avLst/>
          </a:prstGeom>
        </p:spPr>
        <p:txBody>
          <a:bodyPr/>
          <a:lstStyle/>
          <a:p>
            <a:endParaRPr lang="zh-CN" altLang="zh-CN" sz="320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E258AAAD-0F1D-4DC1-BC5D-EA250D369E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28" y="0"/>
            <a:ext cx="12173272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44141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081454" y="2967536"/>
            <a:ext cx="3732099" cy="9819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7413024" y="2986602"/>
            <a:ext cx="3760661" cy="9723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2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150405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6613289" y="1214119"/>
            <a:ext cx="371305" cy="3161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3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53307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090975" y="3908366"/>
            <a:ext cx="476033" cy="5142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4661553" y="3879797"/>
            <a:ext cx="656925" cy="5523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7349366" y="3879797"/>
            <a:ext cx="618842" cy="5523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9955041" y="3898843"/>
            <a:ext cx="618842" cy="5047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4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182903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310280" y="2213620"/>
            <a:ext cx="428429" cy="4382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2062413" y="2223146"/>
            <a:ext cx="514115" cy="4286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3871338" y="2251725"/>
            <a:ext cx="437950" cy="3715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4652033" y="2213620"/>
            <a:ext cx="390347" cy="4477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6384032" y="2175516"/>
            <a:ext cx="495074" cy="4477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7203570" y="2223146"/>
            <a:ext cx="399867" cy="4286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3" name="Rectangle 6152"/>
          <p:cNvSpPr/>
          <p:nvPr/>
        </p:nvSpPr>
        <p:spPr bwMode="white">
          <a:xfrm>
            <a:off x="8926809" y="2213620"/>
            <a:ext cx="485553" cy="4477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4" name="Rectangle 6153"/>
          <p:cNvSpPr/>
          <p:nvPr/>
        </p:nvSpPr>
        <p:spPr bwMode="white">
          <a:xfrm>
            <a:off x="9717024" y="2213620"/>
            <a:ext cx="485553" cy="4477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  <p:bldP spid="6153" grpId="0" animBg="1"/>
      <p:bldP spid="615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5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25400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3281057" y="2455324"/>
            <a:ext cx="675966" cy="2960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8450776" y="2455324"/>
            <a:ext cx="675966" cy="2960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3928462" y="2932867"/>
            <a:ext cx="675966" cy="2960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9421884" y="2932867"/>
            <a:ext cx="675966" cy="2960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6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98311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3842776" y="1985419"/>
            <a:ext cx="723570" cy="2954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6679933" y="1956826"/>
            <a:ext cx="695008" cy="3049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9517090" y="1966357"/>
            <a:ext cx="723570" cy="3145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1891041" y="2395240"/>
            <a:ext cx="675966" cy="2954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3747570" y="2824123"/>
            <a:ext cx="371305" cy="3145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6822743" y="2833653"/>
            <a:ext cx="361785" cy="2954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3" name="Rectangle 6152"/>
          <p:cNvSpPr/>
          <p:nvPr/>
        </p:nvSpPr>
        <p:spPr bwMode="white">
          <a:xfrm>
            <a:off x="4280727" y="3272067"/>
            <a:ext cx="123768" cy="2859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4" name="Rectangle 6153"/>
          <p:cNvSpPr/>
          <p:nvPr/>
        </p:nvSpPr>
        <p:spPr bwMode="white">
          <a:xfrm>
            <a:off x="10669090" y="3291128"/>
            <a:ext cx="238016" cy="2382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5" name="Rectangle 6154"/>
          <p:cNvSpPr/>
          <p:nvPr/>
        </p:nvSpPr>
        <p:spPr bwMode="white">
          <a:xfrm>
            <a:off x="2538446" y="3581778"/>
            <a:ext cx="285619" cy="4336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6" name="Rectangle 6155"/>
          <p:cNvSpPr/>
          <p:nvPr/>
        </p:nvSpPr>
        <p:spPr bwMode="white">
          <a:xfrm>
            <a:off x="5232793" y="3700949"/>
            <a:ext cx="675966" cy="3049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  <p:bldP spid="6153" grpId="0" animBg="1"/>
      <p:bldP spid="6154" grpId="0" animBg="1"/>
      <p:bldP spid="6155" grpId="0" animBg="1"/>
      <p:bldP spid="615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7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40384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557487" y="2671867"/>
            <a:ext cx="352264" cy="3050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4499702" y="2681399"/>
            <a:ext cx="371305" cy="2859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4337851" y="3911045"/>
            <a:ext cx="361785" cy="2954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5632661" y="3911045"/>
            <a:ext cx="361785" cy="3145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2890710" y="5150223"/>
            <a:ext cx="352264" cy="3145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4985256" y="5150223"/>
            <a:ext cx="361785" cy="3050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</p:bldLst>
  </p:timing>
</p:sld>
</file>

<file path=ppt/theme/theme1.xml><?xml version="1.0" encoding="utf-8"?>
<a:theme xmlns:a="http://schemas.openxmlformats.org/drawingml/2006/main" name="默认设计模板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</TotalTime>
  <Words>13</Words>
  <Application>Microsoft Office PowerPoint</Application>
  <PresentationFormat>宽屏</PresentationFormat>
  <Paragraphs>2</Paragraphs>
  <Slides>25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30" baseType="lpstr">
      <vt:lpstr>微软雅黑</vt:lpstr>
      <vt:lpstr>Arial</vt:lpstr>
      <vt:lpstr>Calibri</vt:lpstr>
      <vt:lpstr>Calibri Light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BOLUO</cp:lastModifiedBy>
  <cp:revision>5</cp:revision>
  <dcterms:created xsi:type="dcterms:W3CDTF">2021-12-27T06:11:56Z</dcterms:created>
  <dcterms:modified xsi:type="dcterms:W3CDTF">2022-01-19T02:02:56Z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2052-11.1.0.11115</vt:lpwstr>
  </property>
  <property fmtid="{D5CDD505-2E9C-101B-9397-08002B2CF9AE}" pid="3" name="ICV">
    <vt:lpwstr>A662E8A7724E4295A10CC3BCA26DC0A7</vt:lpwstr>
  </property>
</Properties>
</file>