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7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9" r:id="rId23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5" d="100"/>
          <a:sy n="65" d="100"/>
        </p:scale>
        <p:origin x="90" y="63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831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6147">
            <a:extLst>
              <a:ext uri="{FF2B5EF4-FFF2-40B4-BE49-F238E27FC236}">
                <a16:creationId xmlns:a16="http://schemas.microsoft.com/office/drawing/2014/main" id="{87879C58-AEE0-42DC-8552-31EA63CFE5E7}"/>
              </a:ext>
            </a:extLst>
          </p:cNvPr>
          <p:cNvSpPr/>
          <p:nvPr/>
        </p:nvSpPr>
        <p:spPr bwMode="white">
          <a:xfrm>
            <a:off x="3575720" y="3324838"/>
            <a:ext cx="1008112" cy="61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147">
            <a:extLst>
              <a:ext uri="{FF2B5EF4-FFF2-40B4-BE49-F238E27FC236}">
                <a16:creationId xmlns:a16="http://schemas.microsoft.com/office/drawing/2014/main" id="{1D0033A5-45C4-4405-B264-4240CE0339BD}"/>
              </a:ext>
            </a:extLst>
          </p:cNvPr>
          <p:cNvSpPr/>
          <p:nvPr/>
        </p:nvSpPr>
        <p:spPr bwMode="white">
          <a:xfrm>
            <a:off x="6816080" y="2521562"/>
            <a:ext cx="1008112" cy="61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9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538115" y="3614899"/>
            <a:ext cx="371305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956033" y="3614899"/>
            <a:ext cx="361785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259702" y="3614899"/>
            <a:ext cx="361785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14413" y="4177151"/>
            <a:ext cx="371305" cy="314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73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775140" y="1957567"/>
            <a:ext cx="323702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022016" y="1957568"/>
            <a:ext cx="323702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728198" y="2520356"/>
            <a:ext cx="314181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70148" y="2510817"/>
            <a:ext cx="426052" cy="305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969055" y="2996952"/>
            <a:ext cx="405548" cy="39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401753" y="2996952"/>
            <a:ext cx="405548" cy="391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206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74876" y="2110659"/>
            <a:ext cx="1342413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260694" y="2673704"/>
            <a:ext cx="2608661" cy="305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14413" y="3790252"/>
            <a:ext cx="1637553" cy="314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270545" y="3799795"/>
            <a:ext cx="695008" cy="295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71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432396" y="2641599"/>
            <a:ext cx="371305" cy="31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52033" y="4888779"/>
            <a:ext cx="371305" cy="31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507570" y="4888779"/>
            <a:ext cx="371305" cy="31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652033" y="5450574"/>
            <a:ext cx="371305" cy="31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07570" y="5450574"/>
            <a:ext cx="371305" cy="3142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97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09487" y="2308482"/>
            <a:ext cx="371305" cy="295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137256" y="2298959"/>
            <a:ext cx="695008" cy="31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042710" y="2870346"/>
            <a:ext cx="1009190" cy="3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146776" y="2870346"/>
            <a:ext cx="352264" cy="304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755768" y="2860823"/>
            <a:ext cx="695008" cy="31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14280" y="3422687"/>
            <a:ext cx="695008" cy="295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980728"/>
            <a:ext cx="11520000" cy="3387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73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98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81190" y="1260939"/>
            <a:ext cx="228495" cy="238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642181" y="1756141"/>
            <a:ext cx="371305" cy="314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415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14677" y="1758782"/>
            <a:ext cx="323702" cy="29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94776" y="1758782"/>
            <a:ext cx="323702" cy="29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64495" y="1758782"/>
            <a:ext cx="323702" cy="296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43570" y="2781737"/>
            <a:ext cx="6017057" cy="31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语文一年级下人教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第二单元过关测试卷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871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996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51384" y="1628800"/>
            <a:ext cx="10657184" cy="4536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93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89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15008" y="2502407"/>
            <a:ext cx="1285289" cy="128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95239" y="2502407"/>
            <a:ext cx="3494082" cy="1231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98512" y="2521499"/>
            <a:ext cx="1237685" cy="1269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288264" y="2502407"/>
            <a:ext cx="1237685" cy="12505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63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81586" y="2157474"/>
            <a:ext cx="152330" cy="76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710148" y="2243291"/>
            <a:ext cx="466512" cy="238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61553" y="2157474"/>
            <a:ext cx="247537" cy="26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175008" y="2243291"/>
            <a:ext cx="371305" cy="181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0431074" y="2157475"/>
            <a:ext cx="580760" cy="324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519735" y="3616356"/>
            <a:ext cx="361785" cy="228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661553" y="3501933"/>
            <a:ext cx="571239" cy="410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441586" y="3616356"/>
            <a:ext cx="276099" cy="3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441586" y="3673567"/>
            <a:ext cx="656925" cy="238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154975" y="3673567"/>
            <a:ext cx="209454" cy="238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580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90710" y="2682422"/>
            <a:ext cx="514115" cy="40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80925" y="2701498"/>
            <a:ext cx="485553" cy="419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613950" y="2682422"/>
            <a:ext cx="495074" cy="410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13355" y="2711036"/>
            <a:ext cx="437950" cy="33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175008" y="2663345"/>
            <a:ext cx="476033" cy="4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840793" y="2701498"/>
            <a:ext cx="514115" cy="37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631008" y="2682422"/>
            <a:ext cx="495074" cy="438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1411702" y="2701498"/>
            <a:ext cx="514115" cy="371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786314" y="4094079"/>
            <a:ext cx="466512" cy="429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3385785" y="4094079"/>
            <a:ext cx="485553" cy="400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790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1787477"/>
            <a:ext cx="504595" cy="39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28330" y="1777916"/>
            <a:ext cx="428429" cy="411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099504" y="1787477"/>
            <a:ext cx="380826" cy="36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822743" y="1777916"/>
            <a:ext cx="523636" cy="420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79404" y="1806598"/>
            <a:ext cx="352264" cy="3632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022016" y="1777916"/>
            <a:ext cx="409388" cy="3919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869355" y="1777916"/>
            <a:ext cx="514115" cy="420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747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09355" y="2472167"/>
            <a:ext cx="361785" cy="286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326677" y="2462631"/>
            <a:ext cx="371305" cy="305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033520" y="3177786"/>
            <a:ext cx="371305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052231" y="3177786"/>
            <a:ext cx="333223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260363" y="3158715"/>
            <a:ext cx="361785" cy="314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9279074" y="3168251"/>
            <a:ext cx="352264" cy="295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830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661553" y="3035355"/>
            <a:ext cx="476033" cy="30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984925" y="3598115"/>
            <a:ext cx="333223" cy="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956363" y="3674422"/>
            <a:ext cx="590280" cy="238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3204892" y="5124246"/>
            <a:ext cx="361785" cy="295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499702" y="5124246"/>
            <a:ext cx="361785" cy="305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47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72066" y="2262286"/>
            <a:ext cx="618842" cy="28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662214" y="2262286"/>
            <a:ext cx="609322" cy="28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613619" y="2271820"/>
            <a:ext cx="618842" cy="28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22809" y="2290889"/>
            <a:ext cx="618842" cy="257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9564694" y="2271820"/>
            <a:ext cx="628363" cy="28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0416480" y="2271820"/>
            <a:ext cx="864096" cy="28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6146776" y="2910636"/>
            <a:ext cx="628363" cy="266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0097851" y="2891567"/>
            <a:ext cx="618842" cy="28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</Words>
  <Application>Microsoft Office PowerPoint</Application>
  <PresentationFormat>宽屏</PresentationFormat>
  <Paragraphs>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7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