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9" r:id="rId2"/>
    <p:sldId id="288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90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5" d="100"/>
          <a:sy n="65" d="100"/>
        </p:scale>
        <p:origin x="90" y="63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E089B9-6A2E-4972-83BF-46F077AB0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955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57487" y="3769526"/>
            <a:ext cx="1018710" cy="314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974743" y="3779064"/>
            <a:ext cx="1342413" cy="305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567008" y="4227318"/>
            <a:ext cx="1980297" cy="305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974743" y="4227318"/>
            <a:ext cx="2313520" cy="305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956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499702" y="2521213"/>
            <a:ext cx="666446" cy="305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127735" y="2540302"/>
            <a:ext cx="333223" cy="276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690446" y="3017525"/>
            <a:ext cx="999669" cy="314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765619" y="3017525"/>
            <a:ext cx="1009190" cy="305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705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709487" y="3108120"/>
            <a:ext cx="352264" cy="295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917619" y="3108120"/>
            <a:ext cx="352264" cy="295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497719" y="3612770"/>
            <a:ext cx="352264" cy="295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948165" y="4612548"/>
            <a:ext cx="352264" cy="295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831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784661" y="1643484"/>
            <a:ext cx="352264" cy="296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195041" y="2149666"/>
            <a:ext cx="352264" cy="286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975074" y="2149666"/>
            <a:ext cx="352264" cy="286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783669" y="2149666"/>
            <a:ext cx="352264" cy="286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576528" y="2646296"/>
            <a:ext cx="352264" cy="296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997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580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6146">
            <a:extLst>
              <a:ext uri="{FF2B5EF4-FFF2-40B4-BE49-F238E27FC236}">
                <a16:creationId xmlns:a16="http://schemas.microsoft.com/office/drawing/2014/main" id="{2817AD9A-0973-405D-823F-0FAA8EFF47DD}"/>
              </a:ext>
            </a:extLst>
          </p:cNvPr>
          <p:cNvSpPr/>
          <p:nvPr/>
        </p:nvSpPr>
        <p:spPr bwMode="white">
          <a:xfrm>
            <a:off x="2495600" y="4077072"/>
            <a:ext cx="9289032" cy="21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6146">
            <a:extLst>
              <a:ext uri="{FF2B5EF4-FFF2-40B4-BE49-F238E27FC236}">
                <a16:creationId xmlns:a16="http://schemas.microsoft.com/office/drawing/2014/main" id="{0EBB8B85-23BB-4844-9959-DF5BFB231791}"/>
              </a:ext>
            </a:extLst>
          </p:cNvPr>
          <p:cNvSpPr/>
          <p:nvPr/>
        </p:nvSpPr>
        <p:spPr bwMode="white">
          <a:xfrm>
            <a:off x="551384" y="4876222"/>
            <a:ext cx="1872208" cy="21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707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95636" y="1834207"/>
            <a:ext cx="371305" cy="315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72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352172" y="3212976"/>
            <a:ext cx="1589255" cy="1028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547966" y="3015473"/>
            <a:ext cx="2208793" cy="1153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6146">
            <a:extLst>
              <a:ext uri="{FF2B5EF4-FFF2-40B4-BE49-F238E27FC236}">
                <a16:creationId xmlns:a16="http://schemas.microsoft.com/office/drawing/2014/main" id="{E3B5E390-11EE-4761-8014-D7F2D67848FC}"/>
              </a:ext>
            </a:extLst>
          </p:cNvPr>
          <p:cNvSpPr/>
          <p:nvPr/>
        </p:nvSpPr>
        <p:spPr bwMode="white">
          <a:xfrm>
            <a:off x="5352172" y="2977249"/>
            <a:ext cx="959852" cy="413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6">
            <a:extLst>
              <a:ext uri="{FF2B5EF4-FFF2-40B4-BE49-F238E27FC236}">
                <a16:creationId xmlns:a16="http://schemas.microsoft.com/office/drawing/2014/main" id="{EA0EBC66-8578-4901-AD41-005B950D7083}"/>
              </a:ext>
            </a:extLst>
          </p:cNvPr>
          <p:cNvSpPr/>
          <p:nvPr/>
        </p:nvSpPr>
        <p:spPr bwMode="white">
          <a:xfrm>
            <a:off x="5624873" y="3053698"/>
            <a:ext cx="959852" cy="413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6">
            <a:extLst>
              <a:ext uri="{FF2B5EF4-FFF2-40B4-BE49-F238E27FC236}">
                <a16:creationId xmlns:a16="http://schemas.microsoft.com/office/drawing/2014/main" id="{FBC3BD6D-1CE8-47F2-9959-7E963DD5AEBB}"/>
              </a:ext>
            </a:extLst>
          </p:cNvPr>
          <p:cNvSpPr/>
          <p:nvPr/>
        </p:nvSpPr>
        <p:spPr bwMode="white">
          <a:xfrm>
            <a:off x="6203776" y="3313529"/>
            <a:ext cx="959852" cy="413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6">
            <a:extLst>
              <a:ext uri="{FF2B5EF4-FFF2-40B4-BE49-F238E27FC236}">
                <a16:creationId xmlns:a16="http://schemas.microsoft.com/office/drawing/2014/main" id="{715B74A6-5A00-4C0A-8AFA-E4C8AD67D7B8}"/>
              </a:ext>
            </a:extLst>
          </p:cNvPr>
          <p:cNvSpPr/>
          <p:nvPr/>
        </p:nvSpPr>
        <p:spPr bwMode="white">
          <a:xfrm>
            <a:off x="6446193" y="3679570"/>
            <a:ext cx="1296338" cy="561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46">
            <a:extLst>
              <a:ext uri="{FF2B5EF4-FFF2-40B4-BE49-F238E27FC236}">
                <a16:creationId xmlns:a16="http://schemas.microsoft.com/office/drawing/2014/main" id="{3F5A1CCA-AD0A-4053-9D2C-F0BFF0DECC4F}"/>
              </a:ext>
            </a:extLst>
          </p:cNvPr>
          <p:cNvSpPr/>
          <p:nvPr/>
        </p:nvSpPr>
        <p:spPr bwMode="white">
          <a:xfrm>
            <a:off x="6467719" y="2367558"/>
            <a:ext cx="1296338" cy="561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46">
            <a:extLst>
              <a:ext uri="{FF2B5EF4-FFF2-40B4-BE49-F238E27FC236}">
                <a16:creationId xmlns:a16="http://schemas.microsoft.com/office/drawing/2014/main" id="{66038656-E88B-42E8-81E2-57669008D441}"/>
              </a:ext>
            </a:extLst>
          </p:cNvPr>
          <p:cNvSpPr/>
          <p:nvPr/>
        </p:nvSpPr>
        <p:spPr bwMode="white">
          <a:xfrm>
            <a:off x="6584725" y="2486650"/>
            <a:ext cx="839847" cy="561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146">
            <a:extLst>
              <a:ext uri="{FF2B5EF4-FFF2-40B4-BE49-F238E27FC236}">
                <a16:creationId xmlns:a16="http://schemas.microsoft.com/office/drawing/2014/main" id="{A809D685-35FA-4E22-B5DA-48ADA1591AC0}"/>
              </a:ext>
            </a:extLst>
          </p:cNvPr>
          <p:cNvSpPr/>
          <p:nvPr/>
        </p:nvSpPr>
        <p:spPr bwMode="white">
          <a:xfrm>
            <a:off x="6999300" y="2632870"/>
            <a:ext cx="839847" cy="561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146">
            <a:extLst>
              <a:ext uri="{FF2B5EF4-FFF2-40B4-BE49-F238E27FC236}">
                <a16:creationId xmlns:a16="http://schemas.microsoft.com/office/drawing/2014/main" id="{A42F2A3F-D45E-4FD4-AF66-676BE10CDFD0}"/>
              </a:ext>
            </a:extLst>
          </p:cNvPr>
          <p:cNvSpPr/>
          <p:nvPr/>
        </p:nvSpPr>
        <p:spPr bwMode="white">
          <a:xfrm>
            <a:off x="7139323" y="3051298"/>
            <a:ext cx="533444" cy="252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665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14677" y="2308482"/>
            <a:ext cx="4246214" cy="314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164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>
            <a:extLst>
              <a:ext uri="{FF2B5EF4-FFF2-40B4-BE49-F238E27FC236}">
                <a16:creationId xmlns:a16="http://schemas.microsoft.com/office/drawing/2014/main" id="{D179D99B-CEB4-43B8-B551-39F9FD41C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语文一年级下人教</a:t>
            </a:r>
          </a:p>
        </p:txBody>
      </p:sp>
      <p:sp>
        <p:nvSpPr>
          <p:cNvPr id="9219" name="文本框 4">
            <a:extLst>
              <a:ext uri="{FF2B5EF4-FFF2-40B4-BE49-F238E27FC236}">
                <a16:creationId xmlns:a16="http://schemas.microsoft.com/office/drawing/2014/main" id="{4177A4A1-DB93-4F07-BD8C-2112B2812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第六单元过关测试卷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331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20000" y="1080000"/>
            <a:ext cx="10752000" cy="3645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414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20000" y="1090670"/>
            <a:ext cx="10128528" cy="3816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58AAAD-0F1D-4DC1-BC5D-EA250D369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" y="0"/>
            <a:ext cx="121732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454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8" name="Rectangle 6147"/>
          <p:cNvSpPr/>
          <p:nvPr/>
        </p:nvSpPr>
        <p:spPr bwMode="white">
          <a:xfrm>
            <a:off x="2376595" y="2634858"/>
            <a:ext cx="361785" cy="238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994776" y="2564904"/>
            <a:ext cx="580760" cy="365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841454" y="2644397"/>
            <a:ext cx="95206" cy="228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669090" y="2564904"/>
            <a:ext cx="466512" cy="365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443239" y="4485426"/>
            <a:ext cx="218975" cy="238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5356561" y="4415472"/>
            <a:ext cx="390347" cy="251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7670082" y="4428192"/>
            <a:ext cx="361785" cy="238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10440595" y="4358240"/>
            <a:ext cx="571239" cy="365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  <p:bldP spid="6150" grpId="0" animBg="1"/>
      <p:bldP spid="6151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080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90842" y="2757398"/>
            <a:ext cx="514115" cy="381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195041" y="2738336"/>
            <a:ext cx="476033" cy="409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080462" y="2738336"/>
            <a:ext cx="504595" cy="400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775140" y="2728806"/>
            <a:ext cx="466512" cy="428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479338" y="2738336"/>
            <a:ext cx="437950" cy="419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786314" y="4873206"/>
            <a:ext cx="437950" cy="428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547966" y="4892268"/>
            <a:ext cx="485553" cy="362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4118876" y="4873206"/>
            <a:ext cx="514115" cy="409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6089652" y="4892268"/>
            <a:ext cx="437950" cy="371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7365421" y="4854145"/>
            <a:ext cx="447471" cy="457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8926809" y="4863676"/>
            <a:ext cx="485553" cy="447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9707504" y="4854145"/>
            <a:ext cx="485553" cy="457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122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62545" y="3017461"/>
            <a:ext cx="4379504" cy="1126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955702" y="3055638"/>
            <a:ext cx="2323041" cy="1078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414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041719" y="2674111"/>
            <a:ext cx="695008" cy="295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660231" y="2664566"/>
            <a:ext cx="685487" cy="315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872000" y="4039130"/>
            <a:ext cx="685487" cy="305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490512" y="4039130"/>
            <a:ext cx="675966" cy="305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041719" y="4039130"/>
            <a:ext cx="685487" cy="305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669752" y="4039130"/>
            <a:ext cx="675966" cy="305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247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66876" y="3723105"/>
            <a:ext cx="675966" cy="295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585388" y="3723105"/>
            <a:ext cx="675966" cy="295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203900" y="3723105"/>
            <a:ext cx="666446" cy="295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822413" y="3723105"/>
            <a:ext cx="675966" cy="295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431404" y="3723105"/>
            <a:ext cx="675966" cy="295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1049917" y="3723105"/>
            <a:ext cx="675966" cy="295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039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289917" y="3235214"/>
            <a:ext cx="685487" cy="295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031537" y="3225678"/>
            <a:ext cx="675966" cy="295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642512" y="3683422"/>
            <a:ext cx="685487" cy="286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384132" y="3683422"/>
            <a:ext cx="675966" cy="305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080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984264" y="2938900"/>
            <a:ext cx="342743" cy="295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879206" y="2919835"/>
            <a:ext cx="218975" cy="305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747239" y="3558534"/>
            <a:ext cx="361785" cy="285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651702" y="3539468"/>
            <a:ext cx="218975" cy="305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232793" y="4178168"/>
            <a:ext cx="352264" cy="276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184859" y="4197233"/>
            <a:ext cx="114247" cy="238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47">
            <a:extLst>
              <a:ext uri="{FF2B5EF4-FFF2-40B4-BE49-F238E27FC236}">
                <a16:creationId xmlns:a16="http://schemas.microsoft.com/office/drawing/2014/main" id="{78C376DE-7C3B-4540-AEAD-D0A69BDE23A9}"/>
              </a:ext>
            </a:extLst>
          </p:cNvPr>
          <p:cNvSpPr/>
          <p:nvPr/>
        </p:nvSpPr>
        <p:spPr bwMode="white">
          <a:xfrm>
            <a:off x="4367808" y="2938900"/>
            <a:ext cx="218975" cy="305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10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10</Words>
  <Application>Microsoft Office PowerPoint</Application>
  <PresentationFormat>宽屏</PresentationFormat>
  <Paragraphs>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5</cp:revision>
  <dcterms:created xsi:type="dcterms:W3CDTF">2021-12-27T06:11:56Z</dcterms:created>
  <dcterms:modified xsi:type="dcterms:W3CDTF">2022-01-19T02:01:15Z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