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1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9239" y="767633"/>
            <a:ext cx="2094545" cy="27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2545" y="1291597"/>
            <a:ext cx="2075504" cy="27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1421" y="1815562"/>
            <a:ext cx="2037421" cy="27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7404" y="2339527"/>
            <a:ext cx="1494743" cy="27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4892" y="2863492"/>
            <a:ext cx="2046942" cy="27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46479" y="2863492"/>
            <a:ext cx="1475702" cy="27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264" y="3387456"/>
            <a:ext cx="609322" cy="27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66115" y="3387456"/>
            <a:ext cx="1504264" cy="27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19371" y="3911421"/>
            <a:ext cx="1742280" cy="27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4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272" y="2666311"/>
            <a:ext cx="4741289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272" y="3734874"/>
            <a:ext cx="7454677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4198" y="1644800"/>
            <a:ext cx="8997024" cy="5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2178705"/>
            <a:ext cx="1789884" cy="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3900" y="2436123"/>
            <a:ext cx="5217322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2264" y="2970028"/>
            <a:ext cx="323702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1090" y="2970028"/>
            <a:ext cx="1475702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5983" y="4047373"/>
            <a:ext cx="2323041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8710" y="4047373"/>
            <a:ext cx="3313190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4364900"/>
            <a:ext cx="11520000" cy="212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1189949" y="5603572"/>
            <a:ext cx="10063338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>
            <p:custDataLst>
              <p:tags r:id="rId5"/>
            </p:custDataLst>
          </p:nvPr>
        </p:nvSpPr>
        <p:spPr bwMode="white">
          <a:xfrm>
            <a:off x="904329" y="6146682"/>
            <a:ext cx="1742280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4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>
            <p:custDataLst>
              <p:tags r:id="rId2"/>
            </p:custDataLst>
          </p:nvPr>
        </p:nvSpPr>
        <p:spPr bwMode="white">
          <a:xfrm>
            <a:off x="1487805" y="2276475"/>
            <a:ext cx="7784465" cy="22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53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4090" y="1323340"/>
            <a:ext cx="491490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7355" y="3492500"/>
            <a:ext cx="63436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18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2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79504" y="2484392"/>
            <a:ext cx="238016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79504" y="3028015"/>
            <a:ext cx="238016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79504" y="3562101"/>
            <a:ext cx="238016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4743" y="1922561"/>
            <a:ext cx="894942" cy="26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1752" y="1922561"/>
            <a:ext cx="609322" cy="27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5471" y="1922561"/>
            <a:ext cx="618842" cy="27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9190" y="1922561"/>
            <a:ext cx="609322" cy="27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7884" y="3001049"/>
            <a:ext cx="4741289" cy="27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8694" y="3545065"/>
            <a:ext cx="5303008" cy="27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264" y="4089081"/>
            <a:ext cx="5883768" cy="27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78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81300" y="2452370"/>
            <a:ext cx="6629400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4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2297" y="1358037"/>
            <a:ext cx="599801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3636" y="1348514"/>
            <a:ext cx="628363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8975" y="1853229"/>
            <a:ext cx="628363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03801" y="1853229"/>
            <a:ext cx="609322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7272" y="2348422"/>
            <a:ext cx="618842" cy="28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5818" y="2367468"/>
            <a:ext cx="609322" cy="25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7917" y="2853138"/>
            <a:ext cx="1180561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04264" y="2862661"/>
            <a:ext cx="609322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2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8148" y="1377596"/>
            <a:ext cx="238016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1289" y="2883397"/>
            <a:ext cx="238016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2446" y="882017"/>
            <a:ext cx="209454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3652" y="2892939"/>
            <a:ext cx="238016" cy="21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7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37553" y="901098"/>
            <a:ext cx="228495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720" y="2708820"/>
            <a:ext cx="11520000" cy="21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1933" y="910577"/>
            <a:ext cx="218975" cy="20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2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7752" y="1979064"/>
            <a:ext cx="1323371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7752" y="3028285"/>
            <a:ext cx="6312198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190" y="4592578"/>
            <a:ext cx="9596826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4940845"/>
            <a:ext cx="11520000" cy="106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1549994" y="5572542"/>
            <a:ext cx="2456330" cy="27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80033" y="1340263"/>
            <a:ext cx="1504264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72760" y="1865101"/>
            <a:ext cx="1513785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65719" y="1855559"/>
            <a:ext cx="2151669" cy="27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2528" y="2380397"/>
            <a:ext cx="1475702" cy="27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9355" y="2905235"/>
            <a:ext cx="1428099" cy="27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10380" y="3430074"/>
            <a:ext cx="2037421" cy="27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