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7" r:id="rId8"/>
    <p:sldId id="269" r:id="rId9"/>
    <p:sldId id="271" r:id="rId10"/>
    <p:sldId id="273" r:id="rId11"/>
    <p:sldId id="275" r:id="rId12"/>
    <p:sldId id="276" r:id="rId13"/>
    <p:sldId id="277" r:id="rId14"/>
    <p:sldId id="279" r:id="rId15"/>
    <p:sldId id="280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9.png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tags" Target="../tags/tag29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26.png"/><Relationship Id="rId2" Type="http://schemas.openxmlformats.org/officeDocument/2006/relationships/tags" Target="../tags/tag30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5.png"/><Relationship Id="rId2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2446" y="844163"/>
            <a:ext cx="209454" cy="210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983" y="1856577"/>
            <a:ext cx="2075504" cy="2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9603" y="2381886"/>
            <a:ext cx="3475041" cy="2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2852965"/>
            <a:ext cx="11520000" cy="2577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117559" y="3473369"/>
            <a:ext cx="6026578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1127079" y="4513741"/>
            <a:ext cx="10034776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831939" y="5029154"/>
            <a:ext cx="3598809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325" y="3917315"/>
            <a:ext cx="68516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0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132875"/>
            <a:ext cx="11520000" cy="328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35" y="1223010"/>
            <a:ext cx="60515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3652" y="1920770"/>
            <a:ext cx="2180231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0446" y="2454446"/>
            <a:ext cx="238016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9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6148" y="1396682"/>
            <a:ext cx="590280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4330" y="1396682"/>
            <a:ext cx="885421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5933" y="1387151"/>
            <a:ext cx="885421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4677" y="1911341"/>
            <a:ext cx="866380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6363" y="2445063"/>
            <a:ext cx="238016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05"/>
          <a:stretch>
            <a:fillRect/>
          </a:stretch>
        </p:blipFill>
        <p:spPr>
          <a:xfrm>
            <a:off x="135255" y="4292600"/>
            <a:ext cx="11520170" cy="153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1192298" y="4931664"/>
            <a:ext cx="7445157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53"/>
          <a:stretch>
            <a:fillRect/>
          </a:stretch>
        </p:blipFill>
        <p:spPr>
          <a:xfrm>
            <a:off x="479425" y="980530"/>
            <a:ext cx="11520170" cy="142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5100" y="2499995"/>
            <a:ext cx="67818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9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8330" y="1464112"/>
            <a:ext cx="609322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6876" y="1464112"/>
            <a:ext cx="609322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2644" y="2561201"/>
            <a:ext cx="609322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9586" y="2551661"/>
            <a:ext cx="60932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4280" y="2551661"/>
            <a:ext cx="61884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8578" y="3095436"/>
            <a:ext cx="618842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1785" y="3095436"/>
            <a:ext cx="61884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4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6429" y="1503105"/>
            <a:ext cx="218975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68865"/>
            <a:ext cx="11520000" cy="27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7851867" y="3249792"/>
            <a:ext cx="228495" cy="2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03471" y="872701"/>
            <a:ext cx="238016" cy="21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65652" y="2523789"/>
            <a:ext cx="218975" cy="20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2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6462" y="901684"/>
            <a:ext cx="238016" cy="21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2345600"/>
            <a:ext cx="11520000" cy="2670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4306980" y="2641310"/>
            <a:ext cx="228495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1845728"/>
            <a:ext cx="2180231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2847436"/>
            <a:ext cx="4741289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376840"/>
            <a:ext cx="11520000" cy="1941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540473" y="3960196"/>
            <a:ext cx="5322049" cy="28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1549994" y="4973897"/>
            <a:ext cx="5169719" cy="27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4776" y="1387333"/>
            <a:ext cx="333223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3223" y="1377800"/>
            <a:ext cx="1837487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5090" y="1873533"/>
            <a:ext cx="1180561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0049" y="1883066"/>
            <a:ext cx="1209123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3090" y="1883066"/>
            <a:ext cx="1466181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8743" y="2893600"/>
            <a:ext cx="609322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32099" y="2884066"/>
            <a:ext cx="1313851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822610"/>
            <a:ext cx="11520000" cy="150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4396671" y="3946968"/>
            <a:ext cx="1475702" cy="27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4587085" y="4444401"/>
            <a:ext cx="1513785" cy="27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6"/>
            </p:custDataLst>
          </p:nvPr>
        </p:nvSpPr>
        <p:spPr bwMode="white">
          <a:xfrm>
            <a:off x="6805399" y="4444401"/>
            <a:ext cx="1513785" cy="28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7"/>
            </p:custDataLst>
          </p:nvPr>
        </p:nvSpPr>
        <p:spPr bwMode="white">
          <a:xfrm>
            <a:off x="7252870" y="4951401"/>
            <a:ext cx="1447140" cy="27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>
            <p:custDataLst>
              <p:tags r:id="rId8"/>
            </p:custDataLst>
          </p:nvPr>
        </p:nvSpPr>
        <p:spPr bwMode="white">
          <a:xfrm>
            <a:off x="9404539" y="4951401"/>
            <a:ext cx="1447140" cy="26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10" y="2204630"/>
            <a:ext cx="11520000" cy="35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581300" y="3053627"/>
            <a:ext cx="1466181" cy="27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6151548" y="3063166"/>
            <a:ext cx="599801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8426986" y="3053627"/>
            <a:ext cx="2770512" cy="27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774065" y="3568700"/>
            <a:ext cx="10432415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>
            <p:custDataLst>
              <p:tags r:id="rId8"/>
            </p:custDataLst>
          </p:nvPr>
        </p:nvSpPr>
        <p:spPr bwMode="white">
          <a:xfrm>
            <a:off x="774700" y="4093210"/>
            <a:ext cx="1558925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>
            <p:custDataLst>
              <p:tags r:id="rId9"/>
            </p:custDataLst>
          </p:nvPr>
        </p:nvSpPr>
        <p:spPr bwMode="white">
          <a:xfrm>
            <a:off x="8141367" y="4618071"/>
            <a:ext cx="3027570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>
            <p:custDataLst>
              <p:tags r:id="rId10"/>
            </p:custDataLst>
          </p:nvPr>
        </p:nvSpPr>
        <p:spPr bwMode="white">
          <a:xfrm>
            <a:off x="774065" y="5133340"/>
            <a:ext cx="5415280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ZTM5NjVjNGFlOTRkOGY4YmYwZjdlOTY3YjUyNmU5Nm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