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2" r:id="rId12"/>
    <p:sldId id="274" r:id="rId13"/>
    <p:sldId id="276" r:id="rId14"/>
    <p:sldId id="277" r:id="rId15"/>
    <p:sldId id="278" r:id="rId16"/>
    <p:sldId id="280" r:id="rId17"/>
    <p:sldId id="282" r:id="rId18"/>
    <p:sldId id="283" r:id="rId19"/>
    <p:sldId id="285" r:id="rId20"/>
    <p:sldId id="286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6.png"/><Relationship Id="rId2" Type="http://schemas.openxmlformats.org/officeDocument/2006/relationships/tags" Target="../tags/tag1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20.png"/><Relationship Id="rId2" Type="http://schemas.openxmlformats.org/officeDocument/2006/relationships/tags" Target="../tags/tag21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5.png"/><Relationship Id="rId2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57983" y="1405911"/>
            <a:ext cx="1980297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18380" y="1405911"/>
            <a:ext cx="59028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62975" y="1948923"/>
            <a:ext cx="1970776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6793" y="1948923"/>
            <a:ext cx="59028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05785" y="2491936"/>
            <a:ext cx="1428099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42876" y="2491936"/>
            <a:ext cx="1152000" cy="266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428910"/>
            <a:ext cx="11520000" cy="154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4853663" y="3543381"/>
            <a:ext cx="599801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6281762" y="3533842"/>
            <a:ext cx="590280" cy="267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4006324" y="4611782"/>
            <a:ext cx="599801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6091349" y="4621321"/>
            <a:ext cx="580760" cy="25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6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210" y="3644810"/>
            <a:ext cx="11520000" cy="2301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7770061" y="3816707"/>
            <a:ext cx="314181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9121995" y="3816707"/>
            <a:ext cx="304661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5351813" y="4418350"/>
            <a:ext cx="228495" cy="210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>
            <p:custDataLst>
              <p:tags r:id="rId7"/>
            </p:custDataLst>
          </p:nvPr>
        </p:nvSpPr>
        <p:spPr bwMode="white">
          <a:xfrm>
            <a:off x="5218524" y="4972243"/>
            <a:ext cx="3713057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>
            <p:custDataLst>
              <p:tags r:id="rId8"/>
            </p:custDataLst>
          </p:nvPr>
        </p:nvSpPr>
        <p:spPr bwMode="white">
          <a:xfrm>
            <a:off x="10178788" y="4972243"/>
            <a:ext cx="875900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>
            <p:custDataLst>
              <p:tags r:id="rId9"/>
            </p:custDataLst>
          </p:nvPr>
        </p:nvSpPr>
        <p:spPr bwMode="white">
          <a:xfrm>
            <a:off x="1038953" y="5545235"/>
            <a:ext cx="4322380" cy="26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>
            <p:custDataLst>
              <p:tags r:id="rId10"/>
            </p:custDataLst>
          </p:nvPr>
        </p:nvSpPr>
        <p:spPr bwMode="white">
          <a:xfrm>
            <a:off x="1487805" y="1738630"/>
            <a:ext cx="1572260" cy="19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56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6545" y="901336"/>
            <a:ext cx="1685157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1537" y="2056161"/>
            <a:ext cx="1142479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74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17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04855"/>
            <a:ext cx="11520000" cy="227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4100727" y="6181964"/>
            <a:ext cx="6788231" cy="57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7565"/>
            <a:ext cx="11520000" cy="3498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735623"/>
            <a:ext cx="8368661" cy="66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00" y="3572420"/>
            <a:ext cx="11520000" cy="296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1120742" y="6102786"/>
            <a:ext cx="6455008" cy="276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0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79504" y="891885"/>
            <a:ext cx="218975" cy="21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7884" y="1395966"/>
            <a:ext cx="1004429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264" y="1976727"/>
            <a:ext cx="9872925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22776" y="2567008"/>
            <a:ext cx="1152000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942" y="3147768"/>
            <a:ext cx="1132958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80231" y="3176330"/>
            <a:ext cx="238016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76610"/>
            <a:ext cx="11520000" cy="164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10022578" y="4220237"/>
            <a:ext cx="1190082" cy="27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892264" y="4813899"/>
            <a:ext cx="323702" cy="27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6"/>
            </p:custDataLst>
          </p:nvPr>
        </p:nvSpPr>
        <p:spPr bwMode="white">
          <a:xfrm>
            <a:off x="2034743" y="4813899"/>
            <a:ext cx="1456661" cy="27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7"/>
            </p:custDataLst>
          </p:nvPr>
        </p:nvSpPr>
        <p:spPr bwMode="white">
          <a:xfrm>
            <a:off x="5052793" y="4813899"/>
            <a:ext cx="1485223" cy="26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>
            <p:custDataLst>
              <p:tags r:id="rId8"/>
            </p:custDataLst>
          </p:nvPr>
        </p:nvSpPr>
        <p:spPr bwMode="white">
          <a:xfrm>
            <a:off x="7233024" y="4813899"/>
            <a:ext cx="913983" cy="27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>
            <p:custDataLst>
              <p:tags r:id="rId9"/>
            </p:custDataLst>
          </p:nvPr>
        </p:nvSpPr>
        <p:spPr bwMode="white">
          <a:xfrm>
            <a:off x="10908000" y="4813899"/>
            <a:ext cx="333223" cy="26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>
            <p:custDataLst>
              <p:tags r:id="rId10"/>
            </p:custDataLst>
          </p:nvPr>
        </p:nvSpPr>
        <p:spPr bwMode="white">
          <a:xfrm>
            <a:off x="892264" y="5397986"/>
            <a:ext cx="4303338" cy="27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33345" y="2421255"/>
            <a:ext cx="6924675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5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4876" y="1493484"/>
            <a:ext cx="323702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84429" y="1493484"/>
            <a:ext cx="599801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7801" y="2075985"/>
            <a:ext cx="590280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65586" y="2066435"/>
            <a:ext cx="875900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074" y="2648936"/>
            <a:ext cx="923504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4876" y="2648936"/>
            <a:ext cx="628363" cy="267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8710" y="3231437"/>
            <a:ext cx="323702" cy="257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5057" y="1549428"/>
            <a:ext cx="228495" cy="21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4347" y="3294087"/>
            <a:ext cx="238016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9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5553" y="920394"/>
            <a:ext cx="228495" cy="209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6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2462" y="901032"/>
            <a:ext cx="209454" cy="2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93950" y="967720"/>
            <a:ext cx="209454" cy="200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75" y="3500665"/>
            <a:ext cx="11520000" cy="1677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5563708" y="3672236"/>
            <a:ext cx="228495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1358232"/>
            <a:ext cx="323702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7421" y="1358232"/>
            <a:ext cx="323702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3537" y="1367758"/>
            <a:ext cx="314181" cy="2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834" y="1367758"/>
            <a:ext cx="323702" cy="2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4528" y="1367758"/>
            <a:ext cx="314181" cy="2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8446" y="1367758"/>
            <a:ext cx="295140" cy="23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65520" y="1358232"/>
            <a:ext cx="314181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82545" y="1920257"/>
            <a:ext cx="314181" cy="22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96462" y="1920257"/>
            <a:ext cx="295140" cy="22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19636" y="1910731"/>
            <a:ext cx="314181" cy="23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47933" y="1901206"/>
            <a:ext cx="314181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04528" y="1910731"/>
            <a:ext cx="323702" cy="2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108925" y="1901206"/>
            <a:ext cx="314181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17719" y="1901206"/>
            <a:ext cx="323702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166049" y="2434653"/>
            <a:ext cx="1142479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500595" y="2977627"/>
            <a:ext cx="847338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13190" y="2977627"/>
            <a:ext cx="1132958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481884" y="3520601"/>
            <a:ext cx="1142479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6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148" y="1949638"/>
            <a:ext cx="2941884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0148" y="3036296"/>
            <a:ext cx="445566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572420"/>
            <a:ext cx="11520000" cy="1561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4"/>
            </p:custDataLst>
          </p:nvPr>
        </p:nvSpPr>
        <p:spPr bwMode="white">
          <a:xfrm>
            <a:off x="1511911" y="4743840"/>
            <a:ext cx="9111272" cy="266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ZTM5NjVjNGFlOTRkOGY4YmYwZjdlOTY3YjUyNmU5Nm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