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48075" y="836930"/>
            <a:ext cx="4752975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5915" y="2780665"/>
            <a:ext cx="1089914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7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96465" y="2047240"/>
            <a:ext cx="29781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2430" y="2113280"/>
            <a:ext cx="304165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90480" y="2064385"/>
            <a:ext cx="612775" cy="29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5695" y="2538730"/>
            <a:ext cx="420370" cy="27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4890" y="2539365"/>
            <a:ext cx="518795" cy="27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38030" y="2534920"/>
            <a:ext cx="599440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0710" y="1348662"/>
            <a:ext cx="209454" cy="20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9966" y="1786821"/>
            <a:ext cx="228495" cy="20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0446" y="2234505"/>
            <a:ext cx="228495" cy="200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9966" y="2672664"/>
            <a:ext cx="218975" cy="20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6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47735" y="1704598"/>
            <a:ext cx="228495" cy="210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2996475"/>
            <a:ext cx="11520000" cy="2265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5563303" y="3541262"/>
            <a:ext cx="209454" cy="200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7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51669" y="805801"/>
            <a:ext cx="228495" cy="200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3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95206" y="2062783"/>
            <a:ext cx="790214" cy="26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27702" y="2062783"/>
            <a:ext cx="1970776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3421" y="2510378"/>
            <a:ext cx="856859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89355" y="2510378"/>
            <a:ext cx="580760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84892" y="2957973"/>
            <a:ext cx="1980297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12595" y="2967496"/>
            <a:ext cx="314181" cy="23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11173" y="3405567"/>
            <a:ext cx="1656595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36495" y="3405567"/>
            <a:ext cx="580760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11173" y="3843639"/>
            <a:ext cx="1390016" cy="266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29553" y="3853162"/>
            <a:ext cx="1399537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