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48075" y="836930"/>
            <a:ext cx="4752975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71675" y="2867025"/>
            <a:ext cx="8248650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98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63239" y="2296802"/>
            <a:ext cx="276099" cy="24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03790" y="2205990"/>
            <a:ext cx="475615" cy="33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88690" y="2766060"/>
            <a:ext cx="402590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85640" y="2684780"/>
            <a:ext cx="738505" cy="3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04425" y="2704465"/>
            <a:ext cx="589280" cy="31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36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67768" y="1416019"/>
            <a:ext cx="238016" cy="200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9487" y="1883210"/>
            <a:ext cx="199933" cy="209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0446" y="2369470"/>
            <a:ext cx="228495" cy="200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29487" y="2846195"/>
            <a:ext cx="199933" cy="200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88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56991" y="1321069"/>
            <a:ext cx="228495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18842" y="4192848"/>
            <a:ext cx="580760" cy="257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8231" y="4669887"/>
            <a:ext cx="571239" cy="257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38809" y="4669887"/>
            <a:ext cx="580760" cy="257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552" b="75428"/>
          <a:stretch>
            <a:fillRect/>
          </a:stretch>
        </p:blipFill>
        <p:spPr>
          <a:xfrm>
            <a:off x="8688705" y="5085080"/>
            <a:ext cx="3392170" cy="775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2"/>
          <a:stretch>
            <a:fillRect/>
          </a:stretch>
        </p:blipFill>
        <p:spPr>
          <a:xfrm>
            <a:off x="539750" y="720090"/>
            <a:ext cx="8445250" cy="3155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28561" y="3055313"/>
            <a:ext cx="1390016" cy="266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38082" y="3531908"/>
            <a:ext cx="1380495" cy="25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80"/>
          <a:stretch>
            <a:fillRect/>
          </a:stretch>
        </p:blipFill>
        <p:spPr>
          <a:xfrm>
            <a:off x="539750" y="720090"/>
            <a:ext cx="11520170" cy="324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4413" y="853378"/>
            <a:ext cx="1123438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3504" y="853378"/>
            <a:ext cx="1132958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6628" y="1339258"/>
            <a:ext cx="228495" cy="20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