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48075" y="836930"/>
            <a:ext cx="4752975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3525" y="2780665"/>
            <a:ext cx="11646535" cy="929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17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52600" y="2085340"/>
            <a:ext cx="596265" cy="32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44280" y="2115185"/>
            <a:ext cx="807085" cy="292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0480" y="2534285"/>
            <a:ext cx="454660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30360" y="2667000"/>
            <a:ext cx="344805" cy="22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12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6809" y="1340666"/>
            <a:ext cx="199933" cy="21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7289" y="1818102"/>
            <a:ext cx="228495" cy="21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7768" y="2305087"/>
            <a:ext cx="238016" cy="200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86809" y="2782523"/>
            <a:ext cx="199933" cy="200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29487" y="3259959"/>
            <a:ext cx="199933" cy="200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55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96066" y="1340985"/>
            <a:ext cx="1142479" cy="25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84892" y="1340985"/>
            <a:ext cx="1418578" cy="25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60396" y="1340985"/>
            <a:ext cx="856859" cy="25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1652" y="1818666"/>
            <a:ext cx="590280" cy="25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4876" y="1818666"/>
            <a:ext cx="1390016" cy="25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13256" y="1818666"/>
            <a:ext cx="1390016" cy="25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28760" y="2286794"/>
            <a:ext cx="314181" cy="25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94876" y="2296347"/>
            <a:ext cx="590280" cy="25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13190" y="2296347"/>
            <a:ext cx="866380" cy="25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61454" y="2774028"/>
            <a:ext cx="1799404" cy="257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32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28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1950" y="882065"/>
            <a:ext cx="314181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9438" y="882065"/>
            <a:ext cx="618842" cy="25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73090" y="1358726"/>
            <a:ext cx="323702" cy="25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5603" y="1368260"/>
            <a:ext cx="314181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18115" y="1358726"/>
            <a:ext cx="314181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91272" y="1854455"/>
            <a:ext cx="228495" cy="200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56793" y="2798245"/>
            <a:ext cx="571239" cy="25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60528" y="2807779"/>
            <a:ext cx="314181" cy="23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57190" y="3274907"/>
            <a:ext cx="5141157" cy="25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3223" y="3751569"/>
            <a:ext cx="2332561" cy="25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79900" y="4228231"/>
            <a:ext cx="1409057" cy="25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39801" y="4704893"/>
            <a:ext cx="1399537" cy="26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