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8120" y="908685"/>
            <a:ext cx="3905250" cy="1104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19300" y="2947670"/>
            <a:ext cx="81534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56132" y="1273148"/>
            <a:ext cx="580760" cy="2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1057" y="1721390"/>
            <a:ext cx="580760" cy="2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6016" y="2627410"/>
            <a:ext cx="276099" cy="247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82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157" y="1312374"/>
            <a:ext cx="314181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3735" y="1312374"/>
            <a:ext cx="314181" cy="24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3090" y="1302819"/>
            <a:ext cx="304661" cy="26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46347" y="1321928"/>
            <a:ext cx="295140" cy="248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157" y="1770986"/>
            <a:ext cx="304661" cy="23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0314" y="1761431"/>
            <a:ext cx="323702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47471" y="1761431"/>
            <a:ext cx="323702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4148" y="1751877"/>
            <a:ext cx="304661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3157" y="2200935"/>
            <a:ext cx="314181" cy="267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4214" y="2200935"/>
            <a:ext cx="314181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80892" y="2200935"/>
            <a:ext cx="314181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46611" y="2200935"/>
            <a:ext cx="295140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024" y="2596379"/>
            <a:ext cx="5874247" cy="2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8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6330" y="815419"/>
            <a:ext cx="2970446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263892"/>
            <a:ext cx="11215338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12366"/>
            <a:ext cx="9825322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7338" y="3057785"/>
            <a:ext cx="4579438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3496716"/>
            <a:ext cx="2780033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9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4148" y="815444"/>
            <a:ext cx="2132628" cy="25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264036"/>
            <a:ext cx="11215338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12627"/>
            <a:ext cx="5731438" cy="257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