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81475" y="1052830"/>
            <a:ext cx="382905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90975" y="2938145"/>
            <a:ext cx="42100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96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03140" y="1358322"/>
            <a:ext cx="285619" cy="24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2661" y="1844210"/>
            <a:ext cx="276099" cy="24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69785" y="2358679"/>
            <a:ext cx="190413" cy="15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03140" y="2806458"/>
            <a:ext cx="285619" cy="24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60264" y="3330454"/>
            <a:ext cx="199933" cy="14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94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76495" y="910967"/>
            <a:ext cx="209454" cy="20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3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4132" y="1817762"/>
            <a:ext cx="228495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15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03933" y="882044"/>
            <a:ext cx="228495" cy="209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38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04661" y="929935"/>
            <a:ext cx="209454" cy="2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7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18181" y="1359347"/>
            <a:ext cx="856859" cy="2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03404" y="1359347"/>
            <a:ext cx="856859" cy="2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0561" y="2313597"/>
            <a:ext cx="856859" cy="2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24826" y="2304055"/>
            <a:ext cx="847338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70842" y="2781180"/>
            <a:ext cx="1085355" cy="2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36958" y="2781180"/>
            <a:ext cx="1075834" cy="2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5785" y="3725887"/>
            <a:ext cx="1152000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80958" y="3735430"/>
            <a:ext cx="1142479" cy="2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