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3256" y="1301257"/>
            <a:ext cx="6188429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9487" y="2749637"/>
            <a:ext cx="8244892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3235606"/>
            <a:ext cx="11272462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712047"/>
            <a:ext cx="3160859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1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6429" y="1350217"/>
            <a:ext cx="447471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837204"/>
            <a:ext cx="11281983" cy="257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314642"/>
            <a:ext cx="8654280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2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050" y="2928620"/>
            <a:ext cx="1139190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2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42942" y="1291354"/>
            <a:ext cx="1256727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0033" y="2243612"/>
            <a:ext cx="571239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9421" y="3167302"/>
            <a:ext cx="580760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1355" y="3157779"/>
            <a:ext cx="1132958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5107" y="3157779"/>
            <a:ext cx="1675636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12859" y="3633908"/>
            <a:ext cx="599801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5256" y="4100514"/>
            <a:ext cx="599801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32429" y="4100514"/>
            <a:ext cx="580760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61520" y="843929"/>
            <a:ext cx="571239" cy="20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3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256" y="1310652"/>
            <a:ext cx="304661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8743" y="1310652"/>
            <a:ext cx="314181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9454" y="1301125"/>
            <a:ext cx="323702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32363" y="1310652"/>
            <a:ext cx="314181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5834" y="1786985"/>
            <a:ext cx="323702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53123" y="1777458"/>
            <a:ext cx="333223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09454" y="1777458"/>
            <a:ext cx="323702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75041" y="1786985"/>
            <a:ext cx="314181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25355" y="2253791"/>
            <a:ext cx="314181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96066" y="2244264"/>
            <a:ext cx="304661" cy="26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09454" y="2253791"/>
            <a:ext cx="314181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98942" y="2244264"/>
            <a:ext cx="304661" cy="26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2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550" y="1979930"/>
            <a:ext cx="1079500" cy="66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3215" y="1979930"/>
            <a:ext cx="1053465" cy="96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8510" y="1979930"/>
            <a:ext cx="1991360" cy="217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95735" y="2533217"/>
            <a:ext cx="1351933" cy="26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00132" y="3695174"/>
            <a:ext cx="5341090" cy="267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8677" y="4171964"/>
            <a:ext cx="2484892" cy="25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6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1966" y="901214"/>
            <a:ext cx="1132958" cy="25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8776" y="891676"/>
            <a:ext cx="2218314" cy="267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6611" y="1397169"/>
            <a:ext cx="228495" cy="20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7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47735" y="3310839"/>
            <a:ext cx="5826644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3796621"/>
            <a:ext cx="742611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