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82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6512" y="3056732"/>
            <a:ext cx="3865388" cy="267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62314" y="3600380"/>
            <a:ext cx="5883768" cy="267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7471" y="4144028"/>
            <a:ext cx="3027570" cy="267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71834" y="4687676"/>
            <a:ext cx="4379504" cy="267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842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9322" y="1283316"/>
            <a:ext cx="10206148" cy="276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3223" y="1760702"/>
            <a:ext cx="10482247" cy="267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3223" y="2238089"/>
            <a:ext cx="6559735" cy="267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81475" y="1052830"/>
            <a:ext cx="3829050" cy="1133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8770" y="2495550"/>
            <a:ext cx="11553825" cy="1866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02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84561" y="3664282"/>
            <a:ext cx="228495" cy="200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92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33421" y="862944"/>
            <a:ext cx="1409057" cy="266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56132" y="1358484"/>
            <a:ext cx="218975" cy="200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52991" y="2778396"/>
            <a:ext cx="228495" cy="209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873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>
            <p:custDataLst>
              <p:tags r:id="rId2"/>
            </p:custDataLst>
          </p:nvPr>
        </p:nvSpPr>
        <p:spPr bwMode="white">
          <a:xfrm>
            <a:off x="1271905" y="3534410"/>
            <a:ext cx="2511425" cy="147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2"/>
          <p:cNvSpPr/>
          <p:nvPr>
            <p:custDataLst>
              <p:tags r:id="rId3"/>
            </p:custDataLst>
          </p:nvPr>
        </p:nvSpPr>
        <p:spPr bwMode="white">
          <a:xfrm>
            <a:off x="7536180" y="4580890"/>
            <a:ext cx="871855" cy="598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64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>
            <p:custDataLst>
              <p:tags r:id="rId2"/>
            </p:custDataLst>
          </p:nvPr>
        </p:nvSpPr>
        <p:spPr bwMode="white">
          <a:xfrm>
            <a:off x="5539740" y="1377950"/>
            <a:ext cx="513080" cy="495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>
            <p:custDataLst>
              <p:tags r:id="rId3"/>
            </p:custDataLst>
          </p:nvPr>
        </p:nvSpPr>
        <p:spPr bwMode="white">
          <a:xfrm>
            <a:off x="5880100" y="2420620"/>
            <a:ext cx="804545" cy="559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47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23966" y="1377933"/>
            <a:ext cx="228495" cy="209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3636" y="1921443"/>
            <a:ext cx="228495" cy="209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51801" y="1921443"/>
            <a:ext cx="199933" cy="200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>
            <p:custDataLst>
              <p:tags r:id="rId2"/>
            </p:custDataLst>
          </p:nvPr>
        </p:nvSpPr>
        <p:spPr bwMode="white">
          <a:xfrm>
            <a:off x="3143885" y="1268730"/>
            <a:ext cx="810260" cy="474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>
            <p:custDataLst>
              <p:tags r:id="rId3"/>
            </p:custDataLst>
          </p:nvPr>
        </p:nvSpPr>
        <p:spPr bwMode="white">
          <a:xfrm>
            <a:off x="9552305" y="2348865"/>
            <a:ext cx="603250" cy="499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69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>
            <p:custDataLst>
              <p:tags r:id="rId2"/>
            </p:custDataLst>
          </p:nvPr>
        </p:nvSpPr>
        <p:spPr bwMode="white">
          <a:xfrm>
            <a:off x="6168390" y="2708910"/>
            <a:ext cx="475615" cy="49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74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31834" y="3265208"/>
            <a:ext cx="209454" cy="200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22314" y="3732306"/>
            <a:ext cx="228495" cy="209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22314" y="4208936"/>
            <a:ext cx="228495" cy="200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ZTM5NjVjNGFlOTRkOGY4YmYwZjdlOTY3YjUyNmU5NmE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2023-01-04T15:36:28Z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